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8" r:id="rId3"/>
    <p:sldId id="259" r:id="rId4"/>
    <p:sldId id="260" r:id="rId5"/>
    <p:sldId id="264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D01C7-020C-4747-843E-16D9BF86C333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AC740-D34A-4A04-9FC8-8E3F17CFE6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8320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9254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1686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9729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1712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5517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1140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3946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1260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1674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2312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769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316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33099" y="426327"/>
            <a:ext cx="9144000" cy="2387600"/>
          </a:xfrm>
        </p:spPr>
        <p:txBody>
          <a:bodyPr>
            <a:normAutofit/>
          </a:bodyPr>
          <a:lstStyle/>
          <a:p>
            <a:r>
              <a:rPr lang="zh-CN" altLang="zh-CN" sz="4400" dirty="0"/>
              <a:t>任务</a:t>
            </a:r>
            <a:r>
              <a:rPr lang="en-US" altLang="zh-CN" sz="4400" dirty="0" smtClean="0"/>
              <a:t>1  </a:t>
            </a:r>
            <a:r>
              <a:rPr lang="zh-CN" altLang="zh-CN" sz="4400" dirty="0"/>
              <a:t>常见寄生虫病</a:t>
            </a:r>
            <a:r>
              <a:rPr lang="zh-CN" altLang="zh-CN" sz="4400" dirty="0" smtClean="0"/>
              <a:t>防治</a:t>
            </a:r>
            <a:endParaRPr lang="zh-CN" altLang="en-US" sz="4400" dirty="0"/>
          </a:p>
        </p:txBody>
      </p:sp>
    </p:spTree>
    <p:extLst>
      <p:ext uri="{BB962C8B-B14F-4D97-AF65-F5344CB8AC3E}">
        <p14:creationId xmlns:p14="http://schemas.microsoft.com/office/powerpoint/2010/main" val="3497217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6" name="TextBox 4"/>
          <p:cNvSpPr txBox="1">
            <a:spLocks noChangeArrowheads="1"/>
          </p:cNvSpPr>
          <p:nvPr/>
        </p:nvSpPr>
        <p:spPr bwMode="auto">
          <a:xfrm>
            <a:off x="1774826" y="404813"/>
            <a:ext cx="49958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zh-CN" altLang="en-US" sz="3200" dirty="0">
              <a:solidFill>
                <a:srgbClr val="FFFF00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91544" y="1196753"/>
            <a:ext cx="3168352" cy="584775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/>
            <a:r>
              <a:rPr lang="zh-CN" altLang="en-US" sz="3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四、</a:t>
            </a:r>
            <a:r>
              <a:rPr lang="zh-CN" alt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疥螨病</a:t>
            </a:r>
          </a:p>
        </p:txBody>
      </p:sp>
      <p:pic>
        <p:nvPicPr>
          <p:cNvPr id="10" name="图片 9" descr="彩图9993 猪疥螨 成虫及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5560" y="2384835"/>
            <a:ext cx="3816424" cy="3468579"/>
          </a:xfrm>
          <a:prstGeom prst="rect">
            <a:avLst/>
          </a:prstGeom>
        </p:spPr>
      </p:pic>
      <p:pic>
        <p:nvPicPr>
          <p:cNvPr id="16" name="图片 15" descr="彩图9994 疥螨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68008" y="2384835"/>
            <a:ext cx="3888432" cy="3468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46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6" name="TextBox 4"/>
          <p:cNvSpPr txBox="1">
            <a:spLocks noChangeArrowheads="1"/>
          </p:cNvSpPr>
          <p:nvPr/>
        </p:nvSpPr>
        <p:spPr bwMode="auto">
          <a:xfrm>
            <a:off x="1774826" y="404813"/>
            <a:ext cx="49958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zh-CN" altLang="en-US" sz="3200" dirty="0">
              <a:solidFill>
                <a:srgbClr val="FFFF00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91544" y="1196753"/>
            <a:ext cx="3168352" cy="584775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/>
            <a:r>
              <a:rPr lang="zh-CN" altLang="en-US" sz="3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四、</a:t>
            </a:r>
            <a:r>
              <a:rPr lang="zh-CN" alt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疥螨病</a:t>
            </a:r>
          </a:p>
        </p:txBody>
      </p:sp>
      <p:pic>
        <p:nvPicPr>
          <p:cNvPr id="17" name="图片 16" descr="彩图9995 疥螨 耳壳内及皮肤薄的部位皮肤病变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70688" y="1283558"/>
            <a:ext cx="3384376" cy="2426963"/>
          </a:xfrm>
          <a:prstGeom prst="rect">
            <a:avLst/>
          </a:prstGeom>
        </p:spPr>
      </p:pic>
      <p:pic>
        <p:nvPicPr>
          <p:cNvPr id="19" name="图片 18" descr="猪疥癣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4798" y="1963491"/>
            <a:ext cx="4553250" cy="4251791"/>
          </a:xfrm>
          <a:prstGeom prst="rect">
            <a:avLst/>
          </a:prstGeom>
        </p:spPr>
      </p:pic>
      <p:pic>
        <p:nvPicPr>
          <p:cNvPr id="20" name="图片 19" descr="猪疥癣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70688" y="3861049"/>
            <a:ext cx="3384376" cy="2354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283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1652108" y="2723257"/>
            <a:ext cx="8208912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zh-CN" altLang="en-US" sz="2400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charset="-122"/>
              </a:rPr>
              <a:t>病原：</a:t>
            </a:r>
            <a:r>
              <a:rPr lang="zh-CN" alt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疥螨。</a:t>
            </a:r>
            <a:r>
              <a:rPr lang="zh-CN" alt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不完全变态发育，分虫卵、幼虫、若虫、成虫</a:t>
            </a:r>
            <a:r>
              <a:rPr lang="en-US" altLang="zh-CN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zh-CN" alt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个阶段。</a:t>
            </a:r>
            <a:endParaRPr lang="en-US" altLang="zh-CN" sz="24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宋体" charset="-122"/>
            </a:endParaRPr>
          </a:p>
          <a:p>
            <a:pPr>
              <a:lnSpc>
                <a:spcPts val="3000"/>
              </a:lnSpc>
            </a:pPr>
            <a:r>
              <a:rPr lang="zh-CN" alt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流行病学：</a:t>
            </a:r>
            <a:r>
              <a:rPr lang="zh-CN" alt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直接接触或间接接触传播。</a:t>
            </a:r>
          </a:p>
          <a:p>
            <a:pPr>
              <a:lnSpc>
                <a:spcPts val="3000"/>
              </a:lnSpc>
            </a:pPr>
            <a:r>
              <a:rPr lang="zh-CN" alt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临床症状：</a:t>
            </a:r>
            <a:r>
              <a:rPr lang="zh-CN" alt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寄生于表皮内所引起的慢性皮肤病，表现剧痒。</a:t>
            </a:r>
          </a:p>
          <a:p>
            <a:pPr>
              <a:lnSpc>
                <a:spcPts val="3000"/>
              </a:lnSpc>
            </a:pPr>
            <a:r>
              <a:rPr lang="zh-CN" alt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病理变化：</a:t>
            </a:r>
            <a:r>
              <a:rPr lang="zh-CN" alt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湿疹性皮炎、皮肤结痂、皮肤肥厚、脱毛。</a:t>
            </a:r>
            <a:endParaRPr lang="en-US" altLang="zh-CN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3000"/>
              </a:lnSpc>
            </a:pPr>
            <a:r>
              <a:rPr lang="zh-CN" alt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临床诊断：</a:t>
            </a:r>
            <a:r>
              <a:rPr lang="zh-CN" alt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刮取病料镜检</a:t>
            </a:r>
            <a:r>
              <a:rPr lang="zh-CN" altLang="en-US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。</a:t>
            </a:r>
            <a:endParaRPr lang="en-US" altLang="zh-CN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486" name="TextBox 4"/>
          <p:cNvSpPr txBox="1">
            <a:spLocks noChangeArrowheads="1"/>
          </p:cNvSpPr>
          <p:nvPr/>
        </p:nvSpPr>
        <p:spPr bwMode="auto">
          <a:xfrm>
            <a:off x="1774826" y="404813"/>
            <a:ext cx="49958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zh-CN" altLang="en-US" sz="3200" dirty="0">
              <a:solidFill>
                <a:srgbClr val="FFFF00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91544" y="1196753"/>
            <a:ext cx="3168352" cy="584775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/>
            <a:r>
              <a:rPr lang="zh-CN" altLang="en-US" sz="3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四、</a:t>
            </a:r>
            <a:r>
              <a:rPr lang="zh-CN" alt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疥螨病</a:t>
            </a:r>
          </a:p>
        </p:txBody>
      </p:sp>
    </p:spTree>
    <p:extLst>
      <p:ext uri="{BB962C8B-B14F-4D97-AF65-F5344CB8AC3E}">
        <p14:creationId xmlns:p14="http://schemas.microsoft.com/office/powerpoint/2010/main" val="1056250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3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3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1887635" y="2411530"/>
            <a:ext cx="8208912" cy="201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zh-CN" alt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防治</a:t>
            </a:r>
            <a:r>
              <a:rPr lang="zh-CN" alt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措施：</a:t>
            </a:r>
            <a:endParaRPr lang="en-US" altLang="zh-CN" sz="24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3000"/>
              </a:lnSpc>
            </a:pPr>
            <a:r>
              <a:rPr lang="en-US" altLang="zh-CN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</a:t>
            </a:r>
            <a:r>
              <a:rPr lang="zh-CN" alt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药物：</a:t>
            </a:r>
            <a:r>
              <a:rPr lang="zh-CN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外用药</a:t>
            </a:r>
            <a:r>
              <a:rPr lang="zh-CN" altLang="en-US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（</a:t>
            </a:r>
            <a:r>
              <a:rPr lang="zh-CN" altLang="zh-CN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有机磷类、甲脒类、菊脂类</a:t>
            </a:r>
            <a:r>
              <a:rPr lang="zh-CN" altLang="en-US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</a:t>
            </a:r>
            <a:r>
              <a:rPr lang="zh-CN" altLang="zh-CN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</a:t>
            </a:r>
            <a:r>
              <a:rPr lang="zh-CN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内服药</a:t>
            </a:r>
            <a:r>
              <a:rPr lang="zh-CN" altLang="en-US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（</a:t>
            </a:r>
            <a:r>
              <a:rPr lang="zh-CN" altLang="zh-CN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抗生素类</a:t>
            </a:r>
            <a:r>
              <a:rPr lang="zh-CN" altLang="en-US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</a:t>
            </a:r>
            <a:r>
              <a:rPr lang="en-US" altLang="zh-CN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。</a:t>
            </a:r>
          </a:p>
          <a:p>
            <a:pPr>
              <a:lnSpc>
                <a:spcPts val="3000"/>
              </a:lnSpc>
            </a:pPr>
            <a:r>
              <a:rPr lang="en-US" altLang="zh-CN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</a:t>
            </a:r>
            <a:r>
              <a:rPr lang="zh-CN" alt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方法：</a:t>
            </a:r>
            <a:r>
              <a:rPr lang="zh-CN" altLang="en-US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口服、皮下注射、局部涂擦或喷淋、药浴及背部浇泼。</a:t>
            </a:r>
            <a:endParaRPr lang="en-US" altLang="zh-CN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3000"/>
              </a:lnSpc>
            </a:pPr>
            <a:r>
              <a:rPr lang="en-US" altLang="zh-CN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</a:t>
            </a:r>
            <a:r>
              <a:rPr lang="zh-CN" alt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杀虫：</a:t>
            </a:r>
            <a:r>
              <a:rPr lang="zh-CN" altLang="en-US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在对动物治疗的同时，应对畜舍及用具杀虫，并且在相隔</a:t>
            </a:r>
            <a:r>
              <a:rPr lang="en-US" altLang="zh-CN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zh-CN" altLang="en-US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至</a:t>
            </a:r>
            <a:r>
              <a:rPr lang="en-US" altLang="zh-CN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zh-CN" altLang="en-US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天后再次用药。</a:t>
            </a:r>
          </a:p>
        </p:txBody>
      </p:sp>
      <p:sp>
        <p:nvSpPr>
          <p:cNvPr id="20486" name="TextBox 4"/>
          <p:cNvSpPr txBox="1">
            <a:spLocks noChangeArrowheads="1"/>
          </p:cNvSpPr>
          <p:nvPr/>
        </p:nvSpPr>
        <p:spPr bwMode="auto">
          <a:xfrm>
            <a:off x="1774826" y="404813"/>
            <a:ext cx="49958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zh-CN" altLang="en-US" sz="3200" dirty="0">
              <a:solidFill>
                <a:srgbClr val="FFFF00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91544" y="1196753"/>
            <a:ext cx="3168352" cy="584775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/>
            <a:r>
              <a:rPr lang="zh-CN" altLang="en-US" sz="3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四、</a:t>
            </a:r>
            <a:r>
              <a:rPr lang="zh-CN" alt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疥螨病</a:t>
            </a:r>
          </a:p>
        </p:txBody>
      </p:sp>
    </p:spTree>
    <p:extLst>
      <p:ext uri="{BB962C8B-B14F-4D97-AF65-F5344CB8AC3E}">
        <p14:creationId xmlns:p14="http://schemas.microsoft.com/office/powerpoint/2010/main" val="2121276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160</Words>
  <Application>Microsoft Office PowerPoint</Application>
  <PresentationFormat>宽屏</PresentationFormat>
  <Paragraphs>14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1" baseType="lpstr">
      <vt:lpstr>华文行楷</vt:lpstr>
      <vt:lpstr>宋体</vt:lpstr>
      <vt:lpstr>Arial</vt:lpstr>
      <vt:lpstr>Calibri</vt:lpstr>
      <vt:lpstr>Calibri Light</vt:lpstr>
      <vt:lpstr>Office 主题</vt:lpstr>
      <vt:lpstr>任务1  常见寄生虫病防治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1025237925@qq.com</dc:creator>
  <cp:lastModifiedBy>FKL</cp:lastModifiedBy>
  <cp:revision>14</cp:revision>
  <dcterms:created xsi:type="dcterms:W3CDTF">2021-02-10T02:40:31Z</dcterms:created>
  <dcterms:modified xsi:type="dcterms:W3CDTF">2021-02-10T15:26:58Z</dcterms:modified>
</cp:coreProperties>
</file>