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12" r:id="rId3"/>
    <p:sldId id="273" r:id="rId4"/>
    <p:sldId id="307" r:id="rId5"/>
    <p:sldId id="309" r:id="rId6"/>
    <p:sldId id="310" r:id="rId7"/>
    <p:sldId id="311" r:id="rId8"/>
    <p:sldId id="274" r:id="rId9"/>
    <p:sldId id="276" r:id="rId10"/>
    <p:sldId id="277" r:id="rId11"/>
    <p:sldId id="275" r:id="rId12"/>
    <p:sldId id="279" r:id="rId13"/>
    <p:sldId id="289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00FF00"/>
    <a:srgbClr val="FF66CC"/>
    <a:srgbClr val="0000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590" autoAdjust="0"/>
  </p:normalViewPr>
  <p:slideViewPr>
    <p:cSldViewPr snapToGrid="0">
      <p:cViewPr varScale="1">
        <p:scale>
          <a:sx n="73" d="100"/>
          <a:sy n="73" d="100"/>
        </p:scale>
        <p:origin x="52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78004-5EBB-4148-97C5-8D07D1233743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3712F-1EB9-4AD9-BB7E-944B4DB0E0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064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606400" y="597600"/>
            <a:ext cx="1299600" cy="5371200"/>
          </a:xfrm>
        </p:spPr>
        <p:txBody>
          <a:bodyPr vert="eaVert" anchor="b" anchorCtr="0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40000" y="3355200"/>
            <a:ext cx="777600" cy="2854800"/>
          </a:xfrm>
        </p:spPr>
        <p:txBody>
          <a:bodyPr vert="eaVer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第二级</a:t>
            </a:r>
          </a:p>
          <a:p>
            <a:pPr lvl="3"/>
            <a:r>
              <a:rPr lang="zh-CN" altLang="en-US" dirty="0"/>
              <a:t>第三级</a:t>
            </a:r>
          </a:p>
          <a:p>
            <a:pPr lvl="4"/>
            <a:r>
              <a:rPr lang="zh-CN" altLang="en-US" dirty="0"/>
              <a:t>第四级</a:t>
            </a:r>
          </a:p>
          <a:p>
            <a:pPr lvl="5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79200" y="3564000"/>
            <a:ext cx="4449600" cy="1864800"/>
          </a:xfrm>
        </p:spPr>
        <p:txBody>
          <a:bodyPr lIns="0" tIns="0" rIns="0" bIns="0" anchor="t" anchorCtr="0">
            <a:normAutofit/>
          </a:bodyPr>
          <a:lstStyle>
            <a:lvl1pPr algn="ctr"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67709" y="5617695"/>
            <a:ext cx="10515600" cy="5611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MH_Others_11"/>
          <p:cNvSpPr/>
          <p:nvPr>
            <p:custDataLst>
              <p:tags r:id="rId1"/>
            </p:custDataLst>
          </p:nvPr>
        </p:nvSpPr>
        <p:spPr>
          <a:xfrm rot="5400000">
            <a:off x="5730019" y="975050"/>
            <a:ext cx="349407" cy="44507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8" name="MH_Others_12"/>
          <p:cNvCxnSpPr/>
          <p:nvPr>
            <p:custDataLst>
              <p:tags r:id="rId2"/>
            </p:custDataLst>
          </p:nvPr>
        </p:nvCxnSpPr>
        <p:spPr>
          <a:xfrm flipH="1">
            <a:off x="3679371" y="3424331"/>
            <a:ext cx="4450703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4211638" y="2514118"/>
            <a:ext cx="2738437" cy="441325"/>
          </a:xfrm>
          <a:custGeom>
            <a:avLst/>
            <a:gdLst>
              <a:gd name="T0" fmla="*/ 1249 w 3450"/>
              <a:gd name="T1" fmla="*/ 466 h 556"/>
              <a:gd name="T2" fmla="*/ 1325 w 3450"/>
              <a:gd name="T3" fmla="*/ 462 h 556"/>
              <a:gd name="T4" fmla="*/ 1879 w 3450"/>
              <a:gd name="T5" fmla="*/ 182 h 556"/>
              <a:gd name="T6" fmla="*/ 1917 w 3450"/>
              <a:gd name="T7" fmla="*/ 443 h 556"/>
              <a:gd name="T8" fmla="*/ 1917 w 3450"/>
              <a:gd name="T9" fmla="*/ 180 h 556"/>
              <a:gd name="T10" fmla="*/ 2768 w 3450"/>
              <a:gd name="T11" fmla="*/ 173 h 556"/>
              <a:gd name="T12" fmla="*/ 2833 w 3450"/>
              <a:gd name="T13" fmla="*/ 190 h 556"/>
              <a:gd name="T14" fmla="*/ 2797 w 3450"/>
              <a:gd name="T15" fmla="*/ 155 h 556"/>
              <a:gd name="T16" fmla="*/ 3417 w 3450"/>
              <a:gd name="T17" fmla="*/ 190 h 556"/>
              <a:gd name="T18" fmla="*/ 3329 w 3450"/>
              <a:gd name="T19" fmla="*/ 205 h 556"/>
              <a:gd name="T20" fmla="*/ 3118 w 3450"/>
              <a:gd name="T21" fmla="*/ 305 h 556"/>
              <a:gd name="T22" fmla="*/ 3350 w 3450"/>
              <a:gd name="T23" fmla="*/ 140 h 556"/>
              <a:gd name="T24" fmla="*/ 2903 w 3450"/>
              <a:gd name="T25" fmla="*/ 159 h 556"/>
              <a:gd name="T26" fmla="*/ 2899 w 3450"/>
              <a:gd name="T27" fmla="*/ 351 h 556"/>
              <a:gd name="T28" fmla="*/ 2776 w 3450"/>
              <a:gd name="T29" fmla="*/ 504 h 556"/>
              <a:gd name="T30" fmla="*/ 2914 w 3450"/>
              <a:gd name="T31" fmla="*/ 441 h 556"/>
              <a:gd name="T32" fmla="*/ 2970 w 3450"/>
              <a:gd name="T33" fmla="*/ 424 h 556"/>
              <a:gd name="T34" fmla="*/ 2810 w 3450"/>
              <a:gd name="T35" fmla="*/ 546 h 556"/>
              <a:gd name="T36" fmla="*/ 2616 w 3450"/>
              <a:gd name="T37" fmla="*/ 416 h 556"/>
              <a:gd name="T38" fmla="*/ 2733 w 3450"/>
              <a:gd name="T39" fmla="*/ 128 h 556"/>
              <a:gd name="T40" fmla="*/ 2015 w 3450"/>
              <a:gd name="T41" fmla="*/ 136 h 556"/>
              <a:gd name="T42" fmla="*/ 2102 w 3450"/>
              <a:gd name="T43" fmla="*/ 349 h 556"/>
              <a:gd name="T44" fmla="*/ 1907 w 3450"/>
              <a:gd name="T45" fmla="*/ 493 h 556"/>
              <a:gd name="T46" fmla="*/ 1665 w 3450"/>
              <a:gd name="T47" fmla="*/ 445 h 556"/>
              <a:gd name="T48" fmla="*/ 1890 w 3450"/>
              <a:gd name="T49" fmla="*/ 132 h 556"/>
              <a:gd name="T50" fmla="*/ 1418 w 3450"/>
              <a:gd name="T51" fmla="*/ 140 h 556"/>
              <a:gd name="T52" fmla="*/ 1498 w 3450"/>
              <a:gd name="T53" fmla="*/ 236 h 556"/>
              <a:gd name="T54" fmla="*/ 1518 w 3450"/>
              <a:gd name="T55" fmla="*/ 539 h 556"/>
              <a:gd name="T56" fmla="*/ 1147 w 3450"/>
              <a:gd name="T57" fmla="*/ 529 h 556"/>
              <a:gd name="T58" fmla="*/ 1118 w 3450"/>
              <a:gd name="T59" fmla="*/ 301 h 556"/>
              <a:gd name="T60" fmla="*/ 1325 w 3450"/>
              <a:gd name="T61" fmla="*/ 245 h 556"/>
              <a:gd name="T62" fmla="*/ 1289 w 3450"/>
              <a:gd name="T63" fmla="*/ 159 h 556"/>
              <a:gd name="T64" fmla="*/ 1145 w 3450"/>
              <a:gd name="T65" fmla="*/ 222 h 556"/>
              <a:gd name="T66" fmla="*/ 1197 w 3450"/>
              <a:gd name="T67" fmla="*/ 132 h 556"/>
              <a:gd name="T68" fmla="*/ 305 w 3450"/>
              <a:gd name="T69" fmla="*/ 151 h 556"/>
              <a:gd name="T70" fmla="*/ 327 w 3450"/>
              <a:gd name="T71" fmla="*/ 234 h 556"/>
              <a:gd name="T72" fmla="*/ 236 w 3450"/>
              <a:gd name="T73" fmla="*/ 161 h 556"/>
              <a:gd name="T74" fmla="*/ 186 w 3450"/>
              <a:gd name="T75" fmla="*/ 449 h 556"/>
              <a:gd name="T76" fmla="*/ 240 w 3450"/>
              <a:gd name="T77" fmla="*/ 504 h 556"/>
              <a:gd name="T78" fmla="*/ 346 w 3450"/>
              <a:gd name="T79" fmla="*/ 401 h 556"/>
              <a:gd name="T80" fmla="*/ 352 w 3450"/>
              <a:gd name="T81" fmla="*/ 464 h 556"/>
              <a:gd name="T82" fmla="*/ 138 w 3450"/>
              <a:gd name="T83" fmla="*/ 537 h 556"/>
              <a:gd name="T84" fmla="*/ 0 w 3450"/>
              <a:gd name="T85" fmla="*/ 332 h 556"/>
              <a:gd name="T86" fmla="*/ 92 w 3450"/>
              <a:gd name="T87" fmla="*/ 150 h 556"/>
              <a:gd name="T88" fmla="*/ 672 w 3450"/>
              <a:gd name="T89" fmla="*/ 140 h 556"/>
              <a:gd name="T90" fmla="*/ 876 w 3450"/>
              <a:gd name="T91" fmla="*/ 132 h 556"/>
              <a:gd name="T92" fmla="*/ 937 w 3450"/>
              <a:gd name="T93" fmla="*/ 539 h 556"/>
              <a:gd name="T94" fmla="*/ 672 w 3450"/>
              <a:gd name="T95" fmla="*/ 219 h 556"/>
              <a:gd name="T96" fmla="*/ 496 w 3450"/>
              <a:gd name="T97" fmla="*/ 29 h 556"/>
              <a:gd name="T98" fmla="*/ 2493 w 3450"/>
              <a:gd name="T99" fmla="*/ 148 h 556"/>
              <a:gd name="T100" fmla="*/ 2420 w 3450"/>
              <a:gd name="T101" fmla="*/ 236 h 556"/>
              <a:gd name="T102" fmla="*/ 2463 w 3450"/>
              <a:gd name="T103" fmla="*/ 458 h 556"/>
              <a:gd name="T104" fmla="*/ 2511 w 3450"/>
              <a:gd name="T105" fmla="*/ 433 h 556"/>
              <a:gd name="T106" fmla="*/ 2340 w 3450"/>
              <a:gd name="T107" fmla="*/ 544 h 556"/>
              <a:gd name="T108" fmla="*/ 2246 w 3450"/>
              <a:gd name="T109" fmla="*/ 391 h 556"/>
              <a:gd name="T110" fmla="*/ 2199 w 3450"/>
              <a:gd name="T111" fmla="*/ 153 h 556"/>
              <a:gd name="T112" fmla="*/ 2296 w 3450"/>
              <a:gd name="T113" fmla="*/ 67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50" h="556">
                <a:moveTo>
                  <a:pt x="1270" y="301"/>
                </a:moveTo>
                <a:lnTo>
                  <a:pt x="1258" y="303"/>
                </a:lnTo>
                <a:lnTo>
                  <a:pt x="1251" y="313"/>
                </a:lnTo>
                <a:lnTo>
                  <a:pt x="1251" y="318"/>
                </a:lnTo>
                <a:lnTo>
                  <a:pt x="1249" y="328"/>
                </a:lnTo>
                <a:lnTo>
                  <a:pt x="1249" y="343"/>
                </a:lnTo>
                <a:lnTo>
                  <a:pt x="1249" y="362"/>
                </a:lnTo>
                <a:lnTo>
                  <a:pt x="1249" y="456"/>
                </a:lnTo>
                <a:lnTo>
                  <a:pt x="1249" y="466"/>
                </a:lnTo>
                <a:lnTo>
                  <a:pt x="1249" y="474"/>
                </a:lnTo>
                <a:lnTo>
                  <a:pt x="1249" y="477"/>
                </a:lnTo>
                <a:lnTo>
                  <a:pt x="1249" y="481"/>
                </a:lnTo>
                <a:lnTo>
                  <a:pt x="1254" y="491"/>
                </a:lnTo>
                <a:lnTo>
                  <a:pt x="1266" y="493"/>
                </a:lnTo>
                <a:lnTo>
                  <a:pt x="1279" y="491"/>
                </a:lnTo>
                <a:lnTo>
                  <a:pt x="1295" y="485"/>
                </a:lnTo>
                <a:lnTo>
                  <a:pt x="1312" y="474"/>
                </a:lnTo>
                <a:lnTo>
                  <a:pt x="1325" y="462"/>
                </a:lnTo>
                <a:lnTo>
                  <a:pt x="1325" y="320"/>
                </a:lnTo>
                <a:lnTo>
                  <a:pt x="1308" y="313"/>
                </a:lnTo>
                <a:lnTo>
                  <a:pt x="1293" y="305"/>
                </a:lnTo>
                <a:lnTo>
                  <a:pt x="1281" y="301"/>
                </a:lnTo>
                <a:lnTo>
                  <a:pt x="1270" y="301"/>
                </a:lnTo>
                <a:lnTo>
                  <a:pt x="1270" y="301"/>
                </a:lnTo>
                <a:close/>
                <a:moveTo>
                  <a:pt x="1909" y="169"/>
                </a:moveTo>
                <a:lnTo>
                  <a:pt x="1896" y="173"/>
                </a:lnTo>
                <a:lnTo>
                  <a:pt x="1879" y="182"/>
                </a:lnTo>
                <a:lnTo>
                  <a:pt x="1859" y="197"/>
                </a:lnTo>
                <a:lnTo>
                  <a:pt x="1840" y="219"/>
                </a:lnTo>
                <a:lnTo>
                  <a:pt x="1840" y="403"/>
                </a:lnTo>
                <a:lnTo>
                  <a:pt x="1859" y="422"/>
                </a:lnTo>
                <a:lnTo>
                  <a:pt x="1879" y="435"/>
                </a:lnTo>
                <a:lnTo>
                  <a:pt x="1894" y="445"/>
                </a:lnTo>
                <a:lnTo>
                  <a:pt x="1907" y="447"/>
                </a:lnTo>
                <a:lnTo>
                  <a:pt x="1913" y="447"/>
                </a:lnTo>
                <a:lnTo>
                  <a:pt x="1917" y="443"/>
                </a:lnTo>
                <a:lnTo>
                  <a:pt x="1917" y="435"/>
                </a:lnTo>
                <a:lnTo>
                  <a:pt x="1917" y="426"/>
                </a:lnTo>
                <a:lnTo>
                  <a:pt x="1917" y="410"/>
                </a:lnTo>
                <a:lnTo>
                  <a:pt x="1917" y="391"/>
                </a:lnTo>
                <a:lnTo>
                  <a:pt x="1917" y="215"/>
                </a:lnTo>
                <a:lnTo>
                  <a:pt x="1917" y="201"/>
                </a:lnTo>
                <a:lnTo>
                  <a:pt x="1917" y="190"/>
                </a:lnTo>
                <a:lnTo>
                  <a:pt x="1917" y="184"/>
                </a:lnTo>
                <a:lnTo>
                  <a:pt x="1917" y="180"/>
                </a:lnTo>
                <a:lnTo>
                  <a:pt x="1915" y="171"/>
                </a:lnTo>
                <a:lnTo>
                  <a:pt x="1909" y="169"/>
                </a:lnTo>
                <a:lnTo>
                  <a:pt x="1909" y="169"/>
                </a:lnTo>
                <a:close/>
                <a:moveTo>
                  <a:pt x="2797" y="155"/>
                </a:moveTo>
                <a:lnTo>
                  <a:pt x="2787" y="155"/>
                </a:lnTo>
                <a:lnTo>
                  <a:pt x="2780" y="157"/>
                </a:lnTo>
                <a:lnTo>
                  <a:pt x="2772" y="161"/>
                </a:lnTo>
                <a:lnTo>
                  <a:pt x="2770" y="165"/>
                </a:lnTo>
                <a:lnTo>
                  <a:pt x="2768" y="173"/>
                </a:lnTo>
                <a:lnTo>
                  <a:pt x="2766" y="184"/>
                </a:lnTo>
                <a:lnTo>
                  <a:pt x="2764" y="197"/>
                </a:lnTo>
                <a:lnTo>
                  <a:pt x="2764" y="215"/>
                </a:lnTo>
                <a:lnTo>
                  <a:pt x="2764" y="314"/>
                </a:lnTo>
                <a:lnTo>
                  <a:pt x="2797" y="314"/>
                </a:lnTo>
                <a:lnTo>
                  <a:pt x="2833" y="314"/>
                </a:lnTo>
                <a:lnTo>
                  <a:pt x="2833" y="215"/>
                </a:lnTo>
                <a:lnTo>
                  <a:pt x="2833" y="201"/>
                </a:lnTo>
                <a:lnTo>
                  <a:pt x="2833" y="190"/>
                </a:lnTo>
                <a:lnTo>
                  <a:pt x="2833" y="182"/>
                </a:lnTo>
                <a:lnTo>
                  <a:pt x="2831" y="176"/>
                </a:lnTo>
                <a:lnTo>
                  <a:pt x="2831" y="173"/>
                </a:lnTo>
                <a:lnTo>
                  <a:pt x="2831" y="169"/>
                </a:lnTo>
                <a:lnTo>
                  <a:pt x="2826" y="163"/>
                </a:lnTo>
                <a:lnTo>
                  <a:pt x="2818" y="159"/>
                </a:lnTo>
                <a:lnTo>
                  <a:pt x="2808" y="157"/>
                </a:lnTo>
                <a:lnTo>
                  <a:pt x="2797" y="155"/>
                </a:lnTo>
                <a:lnTo>
                  <a:pt x="2797" y="155"/>
                </a:lnTo>
                <a:close/>
                <a:moveTo>
                  <a:pt x="3402" y="121"/>
                </a:moveTo>
                <a:lnTo>
                  <a:pt x="3419" y="123"/>
                </a:lnTo>
                <a:lnTo>
                  <a:pt x="3435" y="130"/>
                </a:lnTo>
                <a:lnTo>
                  <a:pt x="3446" y="142"/>
                </a:lnTo>
                <a:lnTo>
                  <a:pt x="3450" y="159"/>
                </a:lnTo>
                <a:lnTo>
                  <a:pt x="3446" y="171"/>
                </a:lnTo>
                <a:lnTo>
                  <a:pt x="3440" y="180"/>
                </a:lnTo>
                <a:lnTo>
                  <a:pt x="3431" y="188"/>
                </a:lnTo>
                <a:lnTo>
                  <a:pt x="3417" y="190"/>
                </a:lnTo>
                <a:lnTo>
                  <a:pt x="3410" y="190"/>
                </a:lnTo>
                <a:lnTo>
                  <a:pt x="3404" y="186"/>
                </a:lnTo>
                <a:lnTo>
                  <a:pt x="3389" y="180"/>
                </a:lnTo>
                <a:lnTo>
                  <a:pt x="3379" y="178"/>
                </a:lnTo>
                <a:lnTo>
                  <a:pt x="3369" y="178"/>
                </a:lnTo>
                <a:lnTo>
                  <a:pt x="3360" y="182"/>
                </a:lnTo>
                <a:lnTo>
                  <a:pt x="3348" y="188"/>
                </a:lnTo>
                <a:lnTo>
                  <a:pt x="3339" y="196"/>
                </a:lnTo>
                <a:lnTo>
                  <a:pt x="3329" y="205"/>
                </a:lnTo>
                <a:lnTo>
                  <a:pt x="3317" y="217"/>
                </a:lnTo>
                <a:lnTo>
                  <a:pt x="3306" y="232"/>
                </a:lnTo>
                <a:lnTo>
                  <a:pt x="3294" y="249"/>
                </a:lnTo>
                <a:lnTo>
                  <a:pt x="3292" y="395"/>
                </a:lnTo>
                <a:lnTo>
                  <a:pt x="3294" y="539"/>
                </a:lnTo>
                <a:lnTo>
                  <a:pt x="3116" y="539"/>
                </a:lnTo>
                <a:lnTo>
                  <a:pt x="3118" y="512"/>
                </a:lnTo>
                <a:lnTo>
                  <a:pt x="3118" y="437"/>
                </a:lnTo>
                <a:lnTo>
                  <a:pt x="3118" y="305"/>
                </a:lnTo>
                <a:lnTo>
                  <a:pt x="3118" y="155"/>
                </a:lnTo>
                <a:lnTo>
                  <a:pt x="3116" y="127"/>
                </a:lnTo>
                <a:lnTo>
                  <a:pt x="3294" y="127"/>
                </a:lnTo>
                <a:lnTo>
                  <a:pt x="3294" y="203"/>
                </a:lnTo>
                <a:lnTo>
                  <a:pt x="3306" y="184"/>
                </a:lnTo>
                <a:lnTo>
                  <a:pt x="3317" y="169"/>
                </a:lnTo>
                <a:lnTo>
                  <a:pt x="3325" y="159"/>
                </a:lnTo>
                <a:lnTo>
                  <a:pt x="3333" y="153"/>
                </a:lnTo>
                <a:lnTo>
                  <a:pt x="3350" y="140"/>
                </a:lnTo>
                <a:lnTo>
                  <a:pt x="3367" y="128"/>
                </a:lnTo>
                <a:lnTo>
                  <a:pt x="3385" y="123"/>
                </a:lnTo>
                <a:lnTo>
                  <a:pt x="3402" y="121"/>
                </a:lnTo>
                <a:lnTo>
                  <a:pt x="3402" y="121"/>
                </a:lnTo>
                <a:close/>
                <a:moveTo>
                  <a:pt x="2791" y="119"/>
                </a:moveTo>
                <a:lnTo>
                  <a:pt x="2822" y="121"/>
                </a:lnTo>
                <a:lnTo>
                  <a:pt x="2849" y="128"/>
                </a:lnTo>
                <a:lnTo>
                  <a:pt x="2876" y="142"/>
                </a:lnTo>
                <a:lnTo>
                  <a:pt x="2903" y="159"/>
                </a:lnTo>
                <a:lnTo>
                  <a:pt x="2920" y="176"/>
                </a:lnTo>
                <a:lnTo>
                  <a:pt x="2937" y="196"/>
                </a:lnTo>
                <a:lnTo>
                  <a:pt x="2951" y="217"/>
                </a:lnTo>
                <a:lnTo>
                  <a:pt x="2960" y="240"/>
                </a:lnTo>
                <a:lnTo>
                  <a:pt x="2970" y="265"/>
                </a:lnTo>
                <a:lnTo>
                  <a:pt x="2976" y="291"/>
                </a:lnTo>
                <a:lnTo>
                  <a:pt x="2977" y="320"/>
                </a:lnTo>
                <a:lnTo>
                  <a:pt x="2979" y="351"/>
                </a:lnTo>
                <a:lnTo>
                  <a:pt x="2899" y="351"/>
                </a:lnTo>
                <a:lnTo>
                  <a:pt x="2803" y="353"/>
                </a:lnTo>
                <a:lnTo>
                  <a:pt x="2764" y="353"/>
                </a:lnTo>
                <a:lnTo>
                  <a:pt x="2764" y="458"/>
                </a:lnTo>
                <a:lnTo>
                  <a:pt x="2764" y="472"/>
                </a:lnTo>
                <a:lnTo>
                  <a:pt x="2766" y="483"/>
                </a:lnTo>
                <a:lnTo>
                  <a:pt x="2766" y="491"/>
                </a:lnTo>
                <a:lnTo>
                  <a:pt x="2768" y="497"/>
                </a:lnTo>
                <a:lnTo>
                  <a:pt x="2772" y="500"/>
                </a:lnTo>
                <a:lnTo>
                  <a:pt x="2776" y="504"/>
                </a:lnTo>
                <a:lnTo>
                  <a:pt x="2783" y="508"/>
                </a:lnTo>
                <a:lnTo>
                  <a:pt x="2793" y="508"/>
                </a:lnTo>
                <a:lnTo>
                  <a:pt x="2810" y="506"/>
                </a:lnTo>
                <a:lnTo>
                  <a:pt x="2830" y="502"/>
                </a:lnTo>
                <a:lnTo>
                  <a:pt x="2847" y="497"/>
                </a:lnTo>
                <a:lnTo>
                  <a:pt x="2864" y="487"/>
                </a:lnTo>
                <a:lnTo>
                  <a:pt x="2881" y="474"/>
                </a:lnTo>
                <a:lnTo>
                  <a:pt x="2897" y="458"/>
                </a:lnTo>
                <a:lnTo>
                  <a:pt x="2914" y="441"/>
                </a:lnTo>
                <a:lnTo>
                  <a:pt x="2929" y="422"/>
                </a:lnTo>
                <a:lnTo>
                  <a:pt x="2933" y="412"/>
                </a:lnTo>
                <a:lnTo>
                  <a:pt x="2939" y="405"/>
                </a:lnTo>
                <a:lnTo>
                  <a:pt x="2945" y="403"/>
                </a:lnTo>
                <a:lnTo>
                  <a:pt x="2951" y="401"/>
                </a:lnTo>
                <a:lnTo>
                  <a:pt x="2958" y="403"/>
                </a:lnTo>
                <a:lnTo>
                  <a:pt x="2964" y="408"/>
                </a:lnTo>
                <a:lnTo>
                  <a:pt x="2968" y="416"/>
                </a:lnTo>
                <a:lnTo>
                  <a:pt x="2970" y="424"/>
                </a:lnTo>
                <a:lnTo>
                  <a:pt x="2968" y="433"/>
                </a:lnTo>
                <a:lnTo>
                  <a:pt x="2964" y="445"/>
                </a:lnTo>
                <a:lnTo>
                  <a:pt x="2956" y="456"/>
                </a:lnTo>
                <a:lnTo>
                  <a:pt x="2947" y="470"/>
                </a:lnTo>
                <a:lnTo>
                  <a:pt x="2914" y="500"/>
                </a:lnTo>
                <a:lnTo>
                  <a:pt x="2874" y="525"/>
                </a:lnTo>
                <a:lnTo>
                  <a:pt x="2853" y="535"/>
                </a:lnTo>
                <a:lnTo>
                  <a:pt x="2831" y="543"/>
                </a:lnTo>
                <a:lnTo>
                  <a:pt x="2810" y="546"/>
                </a:lnTo>
                <a:lnTo>
                  <a:pt x="2789" y="546"/>
                </a:lnTo>
                <a:lnTo>
                  <a:pt x="2757" y="544"/>
                </a:lnTo>
                <a:lnTo>
                  <a:pt x="2726" y="535"/>
                </a:lnTo>
                <a:lnTo>
                  <a:pt x="2699" y="518"/>
                </a:lnTo>
                <a:lnTo>
                  <a:pt x="2676" y="495"/>
                </a:lnTo>
                <a:lnTo>
                  <a:pt x="2657" y="477"/>
                </a:lnTo>
                <a:lnTo>
                  <a:pt x="2639" y="458"/>
                </a:lnTo>
                <a:lnTo>
                  <a:pt x="2626" y="437"/>
                </a:lnTo>
                <a:lnTo>
                  <a:pt x="2616" y="416"/>
                </a:lnTo>
                <a:lnTo>
                  <a:pt x="2605" y="376"/>
                </a:lnTo>
                <a:lnTo>
                  <a:pt x="2601" y="334"/>
                </a:lnTo>
                <a:lnTo>
                  <a:pt x="2605" y="295"/>
                </a:lnTo>
                <a:lnTo>
                  <a:pt x="2614" y="255"/>
                </a:lnTo>
                <a:lnTo>
                  <a:pt x="2632" y="219"/>
                </a:lnTo>
                <a:lnTo>
                  <a:pt x="2651" y="188"/>
                </a:lnTo>
                <a:lnTo>
                  <a:pt x="2682" y="159"/>
                </a:lnTo>
                <a:lnTo>
                  <a:pt x="2716" y="136"/>
                </a:lnTo>
                <a:lnTo>
                  <a:pt x="2733" y="128"/>
                </a:lnTo>
                <a:lnTo>
                  <a:pt x="2753" y="123"/>
                </a:lnTo>
                <a:lnTo>
                  <a:pt x="2772" y="119"/>
                </a:lnTo>
                <a:lnTo>
                  <a:pt x="2791" y="119"/>
                </a:lnTo>
                <a:lnTo>
                  <a:pt x="2791" y="119"/>
                </a:lnTo>
                <a:close/>
                <a:moveTo>
                  <a:pt x="1952" y="119"/>
                </a:moveTo>
                <a:lnTo>
                  <a:pt x="1969" y="119"/>
                </a:lnTo>
                <a:lnTo>
                  <a:pt x="1986" y="123"/>
                </a:lnTo>
                <a:lnTo>
                  <a:pt x="2002" y="128"/>
                </a:lnTo>
                <a:lnTo>
                  <a:pt x="2015" y="136"/>
                </a:lnTo>
                <a:lnTo>
                  <a:pt x="2030" y="146"/>
                </a:lnTo>
                <a:lnTo>
                  <a:pt x="2042" y="157"/>
                </a:lnTo>
                <a:lnTo>
                  <a:pt x="2055" y="173"/>
                </a:lnTo>
                <a:lnTo>
                  <a:pt x="2067" y="188"/>
                </a:lnTo>
                <a:lnTo>
                  <a:pt x="2082" y="211"/>
                </a:lnTo>
                <a:lnTo>
                  <a:pt x="2094" y="240"/>
                </a:lnTo>
                <a:lnTo>
                  <a:pt x="2102" y="272"/>
                </a:lnTo>
                <a:lnTo>
                  <a:pt x="2103" y="309"/>
                </a:lnTo>
                <a:lnTo>
                  <a:pt x="2102" y="349"/>
                </a:lnTo>
                <a:lnTo>
                  <a:pt x="2094" y="387"/>
                </a:lnTo>
                <a:lnTo>
                  <a:pt x="2078" y="420"/>
                </a:lnTo>
                <a:lnTo>
                  <a:pt x="2059" y="449"/>
                </a:lnTo>
                <a:lnTo>
                  <a:pt x="2038" y="472"/>
                </a:lnTo>
                <a:lnTo>
                  <a:pt x="2013" y="487"/>
                </a:lnTo>
                <a:lnTo>
                  <a:pt x="1986" y="497"/>
                </a:lnTo>
                <a:lnTo>
                  <a:pt x="1956" y="500"/>
                </a:lnTo>
                <a:lnTo>
                  <a:pt x="1925" y="497"/>
                </a:lnTo>
                <a:lnTo>
                  <a:pt x="1907" y="493"/>
                </a:lnTo>
                <a:lnTo>
                  <a:pt x="1892" y="485"/>
                </a:lnTo>
                <a:lnTo>
                  <a:pt x="1863" y="466"/>
                </a:lnTo>
                <a:lnTo>
                  <a:pt x="1840" y="441"/>
                </a:lnTo>
                <a:lnTo>
                  <a:pt x="1840" y="454"/>
                </a:lnTo>
                <a:lnTo>
                  <a:pt x="1840" y="502"/>
                </a:lnTo>
                <a:lnTo>
                  <a:pt x="1840" y="535"/>
                </a:lnTo>
                <a:lnTo>
                  <a:pt x="1842" y="556"/>
                </a:lnTo>
                <a:lnTo>
                  <a:pt x="1664" y="556"/>
                </a:lnTo>
                <a:lnTo>
                  <a:pt x="1665" y="445"/>
                </a:lnTo>
                <a:lnTo>
                  <a:pt x="1665" y="349"/>
                </a:lnTo>
                <a:lnTo>
                  <a:pt x="1664" y="148"/>
                </a:lnTo>
                <a:lnTo>
                  <a:pt x="1664" y="127"/>
                </a:lnTo>
                <a:lnTo>
                  <a:pt x="1842" y="127"/>
                </a:lnTo>
                <a:lnTo>
                  <a:pt x="1840" y="176"/>
                </a:lnTo>
                <a:lnTo>
                  <a:pt x="1852" y="161"/>
                </a:lnTo>
                <a:lnTo>
                  <a:pt x="1863" y="150"/>
                </a:lnTo>
                <a:lnTo>
                  <a:pt x="1877" y="140"/>
                </a:lnTo>
                <a:lnTo>
                  <a:pt x="1890" y="132"/>
                </a:lnTo>
                <a:lnTo>
                  <a:pt x="1921" y="121"/>
                </a:lnTo>
                <a:lnTo>
                  <a:pt x="1952" y="119"/>
                </a:lnTo>
                <a:lnTo>
                  <a:pt x="1952" y="119"/>
                </a:lnTo>
                <a:close/>
                <a:moveTo>
                  <a:pt x="1293" y="119"/>
                </a:moveTo>
                <a:lnTo>
                  <a:pt x="1322" y="119"/>
                </a:lnTo>
                <a:lnTo>
                  <a:pt x="1348" y="121"/>
                </a:lnTo>
                <a:lnTo>
                  <a:pt x="1373" y="127"/>
                </a:lnTo>
                <a:lnTo>
                  <a:pt x="1397" y="132"/>
                </a:lnTo>
                <a:lnTo>
                  <a:pt x="1418" y="140"/>
                </a:lnTo>
                <a:lnTo>
                  <a:pt x="1435" y="150"/>
                </a:lnTo>
                <a:lnTo>
                  <a:pt x="1452" y="159"/>
                </a:lnTo>
                <a:lnTo>
                  <a:pt x="1466" y="173"/>
                </a:lnTo>
                <a:lnTo>
                  <a:pt x="1475" y="176"/>
                </a:lnTo>
                <a:lnTo>
                  <a:pt x="1483" y="184"/>
                </a:lnTo>
                <a:lnTo>
                  <a:pt x="1489" y="192"/>
                </a:lnTo>
                <a:lnTo>
                  <a:pt x="1493" y="203"/>
                </a:lnTo>
                <a:lnTo>
                  <a:pt x="1496" y="217"/>
                </a:lnTo>
                <a:lnTo>
                  <a:pt x="1498" y="236"/>
                </a:lnTo>
                <a:lnTo>
                  <a:pt x="1500" y="257"/>
                </a:lnTo>
                <a:lnTo>
                  <a:pt x="1500" y="284"/>
                </a:lnTo>
                <a:lnTo>
                  <a:pt x="1500" y="426"/>
                </a:lnTo>
                <a:lnTo>
                  <a:pt x="1500" y="445"/>
                </a:lnTo>
                <a:lnTo>
                  <a:pt x="1500" y="462"/>
                </a:lnTo>
                <a:lnTo>
                  <a:pt x="1500" y="475"/>
                </a:lnTo>
                <a:lnTo>
                  <a:pt x="1502" y="487"/>
                </a:lnTo>
                <a:lnTo>
                  <a:pt x="1508" y="510"/>
                </a:lnTo>
                <a:lnTo>
                  <a:pt x="1518" y="539"/>
                </a:lnTo>
                <a:lnTo>
                  <a:pt x="1325" y="539"/>
                </a:lnTo>
                <a:lnTo>
                  <a:pt x="1325" y="500"/>
                </a:lnTo>
                <a:lnTo>
                  <a:pt x="1302" y="520"/>
                </a:lnTo>
                <a:lnTo>
                  <a:pt x="1276" y="535"/>
                </a:lnTo>
                <a:lnTo>
                  <a:pt x="1245" y="544"/>
                </a:lnTo>
                <a:lnTo>
                  <a:pt x="1216" y="546"/>
                </a:lnTo>
                <a:lnTo>
                  <a:pt x="1191" y="544"/>
                </a:lnTo>
                <a:lnTo>
                  <a:pt x="1168" y="539"/>
                </a:lnTo>
                <a:lnTo>
                  <a:pt x="1147" y="529"/>
                </a:lnTo>
                <a:lnTo>
                  <a:pt x="1128" y="514"/>
                </a:lnTo>
                <a:lnTo>
                  <a:pt x="1105" y="491"/>
                </a:lnTo>
                <a:lnTo>
                  <a:pt x="1089" y="464"/>
                </a:lnTo>
                <a:lnTo>
                  <a:pt x="1080" y="433"/>
                </a:lnTo>
                <a:lnTo>
                  <a:pt x="1076" y="401"/>
                </a:lnTo>
                <a:lnTo>
                  <a:pt x="1080" y="372"/>
                </a:lnTo>
                <a:lnTo>
                  <a:pt x="1087" y="345"/>
                </a:lnTo>
                <a:lnTo>
                  <a:pt x="1099" y="320"/>
                </a:lnTo>
                <a:lnTo>
                  <a:pt x="1118" y="301"/>
                </a:lnTo>
                <a:lnTo>
                  <a:pt x="1143" y="282"/>
                </a:lnTo>
                <a:lnTo>
                  <a:pt x="1170" y="266"/>
                </a:lnTo>
                <a:lnTo>
                  <a:pt x="1201" y="259"/>
                </a:lnTo>
                <a:lnTo>
                  <a:pt x="1235" y="257"/>
                </a:lnTo>
                <a:lnTo>
                  <a:pt x="1262" y="257"/>
                </a:lnTo>
                <a:lnTo>
                  <a:pt x="1285" y="263"/>
                </a:lnTo>
                <a:lnTo>
                  <a:pt x="1306" y="270"/>
                </a:lnTo>
                <a:lnTo>
                  <a:pt x="1325" y="282"/>
                </a:lnTo>
                <a:lnTo>
                  <a:pt x="1325" y="245"/>
                </a:lnTo>
                <a:lnTo>
                  <a:pt x="1325" y="224"/>
                </a:lnTo>
                <a:lnTo>
                  <a:pt x="1325" y="209"/>
                </a:lnTo>
                <a:lnTo>
                  <a:pt x="1324" y="197"/>
                </a:lnTo>
                <a:lnTo>
                  <a:pt x="1324" y="192"/>
                </a:lnTo>
                <a:lnTo>
                  <a:pt x="1324" y="182"/>
                </a:lnTo>
                <a:lnTo>
                  <a:pt x="1324" y="178"/>
                </a:lnTo>
                <a:lnTo>
                  <a:pt x="1316" y="169"/>
                </a:lnTo>
                <a:lnTo>
                  <a:pt x="1304" y="163"/>
                </a:lnTo>
                <a:lnTo>
                  <a:pt x="1289" y="159"/>
                </a:lnTo>
                <a:lnTo>
                  <a:pt x="1272" y="157"/>
                </a:lnTo>
                <a:lnTo>
                  <a:pt x="1241" y="161"/>
                </a:lnTo>
                <a:lnTo>
                  <a:pt x="1216" y="169"/>
                </a:lnTo>
                <a:lnTo>
                  <a:pt x="1193" y="182"/>
                </a:lnTo>
                <a:lnTo>
                  <a:pt x="1176" y="201"/>
                </a:lnTo>
                <a:lnTo>
                  <a:pt x="1166" y="211"/>
                </a:lnTo>
                <a:lnTo>
                  <a:pt x="1158" y="217"/>
                </a:lnTo>
                <a:lnTo>
                  <a:pt x="1153" y="220"/>
                </a:lnTo>
                <a:lnTo>
                  <a:pt x="1145" y="222"/>
                </a:lnTo>
                <a:lnTo>
                  <a:pt x="1135" y="220"/>
                </a:lnTo>
                <a:lnTo>
                  <a:pt x="1128" y="215"/>
                </a:lnTo>
                <a:lnTo>
                  <a:pt x="1122" y="205"/>
                </a:lnTo>
                <a:lnTo>
                  <a:pt x="1120" y="196"/>
                </a:lnTo>
                <a:lnTo>
                  <a:pt x="1124" y="182"/>
                </a:lnTo>
                <a:lnTo>
                  <a:pt x="1133" y="169"/>
                </a:lnTo>
                <a:lnTo>
                  <a:pt x="1149" y="155"/>
                </a:lnTo>
                <a:lnTo>
                  <a:pt x="1172" y="142"/>
                </a:lnTo>
                <a:lnTo>
                  <a:pt x="1197" y="132"/>
                </a:lnTo>
                <a:lnTo>
                  <a:pt x="1226" y="125"/>
                </a:lnTo>
                <a:lnTo>
                  <a:pt x="1256" y="119"/>
                </a:lnTo>
                <a:lnTo>
                  <a:pt x="1293" y="119"/>
                </a:lnTo>
                <a:lnTo>
                  <a:pt x="1293" y="119"/>
                </a:lnTo>
                <a:close/>
                <a:moveTo>
                  <a:pt x="196" y="119"/>
                </a:moveTo>
                <a:lnTo>
                  <a:pt x="227" y="121"/>
                </a:lnTo>
                <a:lnTo>
                  <a:pt x="254" y="127"/>
                </a:lnTo>
                <a:lnTo>
                  <a:pt x="280" y="136"/>
                </a:lnTo>
                <a:lnTo>
                  <a:pt x="305" y="151"/>
                </a:lnTo>
                <a:lnTo>
                  <a:pt x="323" y="167"/>
                </a:lnTo>
                <a:lnTo>
                  <a:pt x="338" y="184"/>
                </a:lnTo>
                <a:lnTo>
                  <a:pt x="348" y="199"/>
                </a:lnTo>
                <a:lnTo>
                  <a:pt x="352" y="215"/>
                </a:lnTo>
                <a:lnTo>
                  <a:pt x="350" y="222"/>
                </a:lnTo>
                <a:lnTo>
                  <a:pt x="346" y="228"/>
                </a:lnTo>
                <a:lnTo>
                  <a:pt x="340" y="234"/>
                </a:lnTo>
                <a:lnTo>
                  <a:pt x="332" y="234"/>
                </a:lnTo>
                <a:lnTo>
                  <a:pt x="327" y="234"/>
                </a:lnTo>
                <a:lnTo>
                  <a:pt x="321" y="230"/>
                </a:lnTo>
                <a:lnTo>
                  <a:pt x="315" y="222"/>
                </a:lnTo>
                <a:lnTo>
                  <a:pt x="309" y="213"/>
                </a:lnTo>
                <a:lnTo>
                  <a:pt x="302" y="201"/>
                </a:lnTo>
                <a:lnTo>
                  <a:pt x="292" y="192"/>
                </a:lnTo>
                <a:lnTo>
                  <a:pt x="280" y="182"/>
                </a:lnTo>
                <a:lnTo>
                  <a:pt x="267" y="174"/>
                </a:lnTo>
                <a:lnTo>
                  <a:pt x="252" y="167"/>
                </a:lnTo>
                <a:lnTo>
                  <a:pt x="236" y="161"/>
                </a:lnTo>
                <a:lnTo>
                  <a:pt x="223" y="157"/>
                </a:lnTo>
                <a:lnTo>
                  <a:pt x="209" y="157"/>
                </a:lnTo>
                <a:lnTo>
                  <a:pt x="198" y="159"/>
                </a:lnTo>
                <a:lnTo>
                  <a:pt x="190" y="167"/>
                </a:lnTo>
                <a:lnTo>
                  <a:pt x="188" y="173"/>
                </a:lnTo>
                <a:lnTo>
                  <a:pt x="188" y="182"/>
                </a:lnTo>
                <a:lnTo>
                  <a:pt x="186" y="196"/>
                </a:lnTo>
                <a:lnTo>
                  <a:pt x="186" y="215"/>
                </a:lnTo>
                <a:lnTo>
                  <a:pt x="186" y="449"/>
                </a:lnTo>
                <a:lnTo>
                  <a:pt x="186" y="472"/>
                </a:lnTo>
                <a:lnTo>
                  <a:pt x="186" y="485"/>
                </a:lnTo>
                <a:lnTo>
                  <a:pt x="186" y="495"/>
                </a:lnTo>
                <a:lnTo>
                  <a:pt x="188" y="500"/>
                </a:lnTo>
                <a:lnTo>
                  <a:pt x="190" y="504"/>
                </a:lnTo>
                <a:lnTo>
                  <a:pt x="194" y="508"/>
                </a:lnTo>
                <a:lnTo>
                  <a:pt x="204" y="510"/>
                </a:lnTo>
                <a:lnTo>
                  <a:pt x="223" y="508"/>
                </a:lnTo>
                <a:lnTo>
                  <a:pt x="240" y="504"/>
                </a:lnTo>
                <a:lnTo>
                  <a:pt x="257" y="495"/>
                </a:lnTo>
                <a:lnTo>
                  <a:pt x="275" y="485"/>
                </a:lnTo>
                <a:lnTo>
                  <a:pt x="292" y="472"/>
                </a:lnTo>
                <a:lnTo>
                  <a:pt x="307" y="454"/>
                </a:lnTo>
                <a:lnTo>
                  <a:pt x="321" y="437"/>
                </a:lnTo>
                <a:lnTo>
                  <a:pt x="332" y="416"/>
                </a:lnTo>
                <a:lnTo>
                  <a:pt x="336" y="408"/>
                </a:lnTo>
                <a:lnTo>
                  <a:pt x="342" y="405"/>
                </a:lnTo>
                <a:lnTo>
                  <a:pt x="346" y="401"/>
                </a:lnTo>
                <a:lnTo>
                  <a:pt x="352" y="399"/>
                </a:lnTo>
                <a:lnTo>
                  <a:pt x="359" y="401"/>
                </a:lnTo>
                <a:lnTo>
                  <a:pt x="365" y="406"/>
                </a:lnTo>
                <a:lnTo>
                  <a:pt x="371" y="414"/>
                </a:lnTo>
                <a:lnTo>
                  <a:pt x="371" y="422"/>
                </a:lnTo>
                <a:lnTo>
                  <a:pt x="371" y="431"/>
                </a:lnTo>
                <a:lnTo>
                  <a:pt x="367" y="441"/>
                </a:lnTo>
                <a:lnTo>
                  <a:pt x="361" y="451"/>
                </a:lnTo>
                <a:lnTo>
                  <a:pt x="352" y="464"/>
                </a:lnTo>
                <a:lnTo>
                  <a:pt x="330" y="487"/>
                </a:lnTo>
                <a:lnTo>
                  <a:pt x="307" y="508"/>
                </a:lnTo>
                <a:lnTo>
                  <a:pt x="280" y="525"/>
                </a:lnTo>
                <a:lnTo>
                  <a:pt x="254" y="537"/>
                </a:lnTo>
                <a:lnTo>
                  <a:pt x="225" y="544"/>
                </a:lnTo>
                <a:lnTo>
                  <a:pt x="196" y="546"/>
                </a:lnTo>
                <a:lnTo>
                  <a:pt x="175" y="546"/>
                </a:lnTo>
                <a:lnTo>
                  <a:pt x="156" y="543"/>
                </a:lnTo>
                <a:lnTo>
                  <a:pt x="138" y="537"/>
                </a:lnTo>
                <a:lnTo>
                  <a:pt x="121" y="531"/>
                </a:lnTo>
                <a:lnTo>
                  <a:pt x="104" y="521"/>
                </a:lnTo>
                <a:lnTo>
                  <a:pt x="88" y="510"/>
                </a:lnTo>
                <a:lnTo>
                  <a:pt x="73" y="497"/>
                </a:lnTo>
                <a:lnTo>
                  <a:pt x="60" y="479"/>
                </a:lnTo>
                <a:lnTo>
                  <a:pt x="33" y="451"/>
                </a:lnTo>
                <a:lnTo>
                  <a:pt x="15" y="416"/>
                </a:lnTo>
                <a:lnTo>
                  <a:pt x="4" y="376"/>
                </a:lnTo>
                <a:lnTo>
                  <a:pt x="0" y="332"/>
                </a:lnTo>
                <a:lnTo>
                  <a:pt x="2" y="309"/>
                </a:lnTo>
                <a:lnTo>
                  <a:pt x="4" y="286"/>
                </a:lnTo>
                <a:lnTo>
                  <a:pt x="10" y="265"/>
                </a:lnTo>
                <a:lnTo>
                  <a:pt x="17" y="243"/>
                </a:lnTo>
                <a:lnTo>
                  <a:pt x="25" y="224"/>
                </a:lnTo>
                <a:lnTo>
                  <a:pt x="36" y="207"/>
                </a:lnTo>
                <a:lnTo>
                  <a:pt x="50" y="188"/>
                </a:lnTo>
                <a:lnTo>
                  <a:pt x="65" y="173"/>
                </a:lnTo>
                <a:lnTo>
                  <a:pt x="92" y="150"/>
                </a:lnTo>
                <a:lnTo>
                  <a:pt x="125" y="132"/>
                </a:lnTo>
                <a:lnTo>
                  <a:pt x="158" y="121"/>
                </a:lnTo>
                <a:lnTo>
                  <a:pt x="196" y="119"/>
                </a:lnTo>
                <a:lnTo>
                  <a:pt x="196" y="119"/>
                </a:lnTo>
                <a:close/>
                <a:moveTo>
                  <a:pt x="496" y="29"/>
                </a:moveTo>
                <a:lnTo>
                  <a:pt x="672" y="29"/>
                </a:lnTo>
                <a:lnTo>
                  <a:pt x="672" y="46"/>
                </a:lnTo>
                <a:lnTo>
                  <a:pt x="672" y="102"/>
                </a:lnTo>
                <a:lnTo>
                  <a:pt x="672" y="140"/>
                </a:lnTo>
                <a:lnTo>
                  <a:pt x="672" y="178"/>
                </a:lnTo>
                <a:lnTo>
                  <a:pt x="693" y="159"/>
                </a:lnTo>
                <a:lnTo>
                  <a:pt x="713" y="146"/>
                </a:lnTo>
                <a:lnTo>
                  <a:pt x="738" y="134"/>
                </a:lnTo>
                <a:lnTo>
                  <a:pt x="763" y="125"/>
                </a:lnTo>
                <a:lnTo>
                  <a:pt x="788" y="119"/>
                </a:lnTo>
                <a:lnTo>
                  <a:pt x="811" y="119"/>
                </a:lnTo>
                <a:lnTo>
                  <a:pt x="845" y="123"/>
                </a:lnTo>
                <a:lnTo>
                  <a:pt x="876" y="132"/>
                </a:lnTo>
                <a:lnTo>
                  <a:pt x="901" y="150"/>
                </a:lnTo>
                <a:lnTo>
                  <a:pt x="918" y="173"/>
                </a:lnTo>
                <a:lnTo>
                  <a:pt x="926" y="192"/>
                </a:lnTo>
                <a:lnTo>
                  <a:pt x="932" y="215"/>
                </a:lnTo>
                <a:lnTo>
                  <a:pt x="934" y="242"/>
                </a:lnTo>
                <a:lnTo>
                  <a:pt x="935" y="274"/>
                </a:lnTo>
                <a:lnTo>
                  <a:pt x="935" y="336"/>
                </a:lnTo>
                <a:lnTo>
                  <a:pt x="934" y="408"/>
                </a:lnTo>
                <a:lnTo>
                  <a:pt x="937" y="539"/>
                </a:lnTo>
                <a:lnTo>
                  <a:pt x="759" y="539"/>
                </a:lnTo>
                <a:lnTo>
                  <a:pt x="761" y="307"/>
                </a:lnTo>
                <a:lnTo>
                  <a:pt x="759" y="194"/>
                </a:lnTo>
                <a:lnTo>
                  <a:pt x="753" y="184"/>
                </a:lnTo>
                <a:lnTo>
                  <a:pt x="741" y="180"/>
                </a:lnTo>
                <a:lnTo>
                  <a:pt x="726" y="184"/>
                </a:lnTo>
                <a:lnTo>
                  <a:pt x="711" y="192"/>
                </a:lnTo>
                <a:lnTo>
                  <a:pt x="692" y="203"/>
                </a:lnTo>
                <a:lnTo>
                  <a:pt x="672" y="219"/>
                </a:lnTo>
                <a:lnTo>
                  <a:pt x="672" y="307"/>
                </a:lnTo>
                <a:lnTo>
                  <a:pt x="672" y="464"/>
                </a:lnTo>
                <a:lnTo>
                  <a:pt x="674" y="539"/>
                </a:lnTo>
                <a:lnTo>
                  <a:pt x="496" y="539"/>
                </a:lnTo>
                <a:lnTo>
                  <a:pt x="496" y="378"/>
                </a:lnTo>
                <a:lnTo>
                  <a:pt x="496" y="203"/>
                </a:lnTo>
                <a:lnTo>
                  <a:pt x="496" y="52"/>
                </a:lnTo>
                <a:lnTo>
                  <a:pt x="496" y="29"/>
                </a:lnTo>
                <a:lnTo>
                  <a:pt x="496" y="29"/>
                </a:lnTo>
                <a:close/>
                <a:moveTo>
                  <a:pt x="2426" y="0"/>
                </a:moveTo>
                <a:lnTo>
                  <a:pt x="2422" y="125"/>
                </a:lnTo>
                <a:lnTo>
                  <a:pt x="2422" y="128"/>
                </a:lnTo>
                <a:lnTo>
                  <a:pt x="2465" y="127"/>
                </a:lnTo>
                <a:lnTo>
                  <a:pt x="2472" y="125"/>
                </a:lnTo>
                <a:lnTo>
                  <a:pt x="2482" y="127"/>
                </a:lnTo>
                <a:lnTo>
                  <a:pt x="2488" y="130"/>
                </a:lnTo>
                <a:lnTo>
                  <a:pt x="2491" y="138"/>
                </a:lnTo>
                <a:lnTo>
                  <a:pt x="2493" y="148"/>
                </a:lnTo>
                <a:lnTo>
                  <a:pt x="2491" y="157"/>
                </a:lnTo>
                <a:lnTo>
                  <a:pt x="2488" y="163"/>
                </a:lnTo>
                <a:lnTo>
                  <a:pt x="2480" y="167"/>
                </a:lnTo>
                <a:lnTo>
                  <a:pt x="2472" y="169"/>
                </a:lnTo>
                <a:lnTo>
                  <a:pt x="2459" y="167"/>
                </a:lnTo>
                <a:lnTo>
                  <a:pt x="2438" y="167"/>
                </a:lnTo>
                <a:lnTo>
                  <a:pt x="2424" y="165"/>
                </a:lnTo>
                <a:lnTo>
                  <a:pt x="2422" y="165"/>
                </a:lnTo>
                <a:lnTo>
                  <a:pt x="2420" y="236"/>
                </a:lnTo>
                <a:lnTo>
                  <a:pt x="2422" y="370"/>
                </a:lnTo>
                <a:lnTo>
                  <a:pt x="2422" y="452"/>
                </a:lnTo>
                <a:lnTo>
                  <a:pt x="2424" y="468"/>
                </a:lnTo>
                <a:lnTo>
                  <a:pt x="2426" y="479"/>
                </a:lnTo>
                <a:lnTo>
                  <a:pt x="2428" y="485"/>
                </a:lnTo>
                <a:lnTo>
                  <a:pt x="2432" y="485"/>
                </a:lnTo>
                <a:lnTo>
                  <a:pt x="2442" y="483"/>
                </a:lnTo>
                <a:lnTo>
                  <a:pt x="2451" y="477"/>
                </a:lnTo>
                <a:lnTo>
                  <a:pt x="2463" y="458"/>
                </a:lnTo>
                <a:lnTo>
                  <a:pt x="2470" y="441"/>
                </a:lnTo>
                <a:lnTo>
                  <a:pt x="2476" y="429"/>
                </a:lnTo>
                <a:lnTo>
                  <a:pt x="2480" y="420"/>
                </a:lnTo>
                <a:lnTo>
                  <a:pt x="2488" y="414"/>
                </a:lnTo>
                <a:lnTo>
                  <a:pt x="2493" y="412"/>
                </a:lnTo>
                <a:lnTo>
                  <a:pt x="2501" y="414"/>
                </a:lnTo>
                <a:lnTo>
                  <a:pt x="2507" y="418"/>
                </a:lnTo>
                <a:lnTo>
                  <a:pt x="2511" y="424"/>
                </a:lnTo>
                <a:lnTo>
                  <a:pt x="2511" y="433"/>
                </a:lnTo>
                <a:lnTo>
                  <a:pt x="2509" y="451"/>
                </a:lnTo>
                <a:lnTo>
                  <a:pt x="2499" y="472"/>
                </a:lnTo>
                <a:lnTo>
                  <a:pt x="2486" y="491"/>
                </a:lnTo>
                <a:lnTo>
                  <a:pt x="2472" y="508"/>
                </a:lnTo>
                <a:lnTo>
                  <a:pt x="2451" y="525"/>
                </a:lnTo>
                <a:lnTo>
                  <a:pt x="2426" y="539"/>
                </a:lnTo>
                <a:lnTo>
                  <a:pt x="2399" y="546"/>
                </a:lnTo>
                <a:lnTo>
                  <a:pt x="2369" y="548"/>
                </a:lnTo>
                <a:lnTo>
                  <a:pt x="2340" y="544"/>
                </a:lnTo>
                <a:lnTo>
                  <a:pt x="2317" y="537"/>
                </a:lnTo>
                <a:lnTo>
                  <a:pt x="2294" y="525"/>
                </a:lnTo>
                <a:lnTo>
                  <a:pt x="2276" y="506"/>
                </a:lnTo>
                <a:lnTo>
                  <a:pt x="2261" y="485"/>
                </a:lnTo>
                <a:lnTo>
                  <a:pt x="2253" y="460"/>
                </a:lnTo>
                <a:lnTo>
                  <a:pt x="2249" y="447"/>
                </a:lnTo>
                <a:lnTo>
                  <a:pt x="2247" y="429"/>
                </a:lnTo>
                <a:lnTo>
                  <a:pt x="2247" y="412"/>
                </a:lnTo>
                <a:lnTo>
                  <a:pt x="2246" y="391"/>
                </a:lnTo>
                <a:lnTo>
                  <a:pt x="2246" y="364"/>
                </a:lnTo>
                <a:lnTo>
                  <a:pt x="2247" y="288"/>
                </a:lnTo>
                <a:lnTo>
                  <a:pt x="2247" y="165"/>
                </a:lnTo>
                <a:lnTo>
                  <a:pt x="2242" y="165"/>
                </a:lnTo>
                <a:lnTo>
                  <a:pt x="2234" y="165"/>
                </a:lnTo>
                <a:lnTo>
                  <a:pt x="2221" y="165"/>
                </a:lnTo>
                <a:lnTo>
                  <a:pt x="2211" y="165"/>
                </a:lnTo>
                <a:lnTo>
                  <a:pt x="2203" y="161"/>
                </a:lnTo>
                <a:lnTo>
                  <a:pt x="2199" y="153"/>
                </a:lnTo>
                <a:lnTo>
                  <a:pt x="2198" y="144"/>
                </a:lnTo>
                <a:lnTo>
                  <a:pt x="2199" y="136"/>
                </a:lnTo>
                <a:lnTo>
                  <a:pt x="2203" y="128"/>
                </a:lnTo>
                <a:lnTo>
                  <a:pt x="2211" y="125"/>
                </a:lnTo>
                <a:lnTo>
                  <a:pt x="2221" y="125"/>
                </a:lnTo>
                <a:lnTo>
                  <a:pt x="2230" y="125"/>
                </a:lnTo>
                <a:lnTo>
                  <a:pt x="2247" y="127"/>
                </a:lnTo>
                <a:lnTo>
                  <a:pt x="2247" y="86"/>
                </a:lnTo>
                <a:lnTo>
                  <a:pt x="2296" y="67"/>
                </a:lnTo>
                <a:lnTo>
                  <a:pt x="2340" y="44"/>
                </a:lnTo>
                <a:lnTo>
                  <a:pt x="2384" y="23"/>
                </a:lnTo>
                <a:lnTo>
                  <a:pt x="2426" y="0"/>
                </a:lnTo>
                <a:lnTo>
                  <a:pt x="2426" y="0"/>
                </a:lnTo>
                <a:close/>
              </a:path>
            </a:pathLst>
          </a:custGeom>
          <a:solidFill>
            <a:srgbClr val="EAE1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73101" y="213919"/>
            <a:ext cx="10954459" cy="796011"/>
          </a:xfrm>
        </p:spPr>
        <p:txBody>
          <a:bodyPr lIns="0" tIns="0" rIns="0" bIns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673101" y="1244603"/>
            <a:ext cx="5080000" cy="493236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第二级</a:t>
            </a:r>
          </a:p>
          <a:p>
            <a:pPr lvl="3"/>
            <a:r>
              <a:rPr lang="zh-CN" altLang="en-US" dirty="0"/>
              <a:t>第三级</a:t>
            </a:r>
          </a:p>
          <a:p>
            <a:pPr lvl="4"/>
            <a:r>
              <a:rPr lang="zh-CN" altLang="en-US" dirty="0"/>
              <a:t>第四级</a:t>
            </a:r>
          </a:p>
          <a:p>
            <a:pPr lvl="5"/>
            <a:r>
              <a:rPr lang="zh-CN" altLang="en-US" dirty="0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6533444" y="1244603"/>
            <a:ext cx="5094116" cy="493236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第二级</a:t>
            </a:r>
          </a:p>
          <a:p>
            <a:pPr lvl="3"/>
            <a:r>
              <a:rPr lang="zh-CN" altLang="en-US" dirty="0"/>
              <a:t>第三级</a:t>
            </a:r>
          </a:p>
          <a:p>
            <a:pPr lvl="4"/>
            <a:r>
              <a:rPr lang="zh-CN" altLang="en-US" dirty="0"/>
              <a:t>第四级</a:t>
            </a:r>
          </a:p>
          <a:p>
            <a:pPr lvl="5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73200" y="212400"/>
            <a:ext cx="10954800" cy="795600"/>
          </a:xfrm>
        </p:spPr>
        <p:txBody>
          <a:bodyPr lIns="0" tIns="0" rIns="0" bIns="0"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8812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678812" y="2200274"/>
            <a:ext cx="5157787" cy="3684588"/>
          </a:xfr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20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  <a:lvl6pPr>
              <a:defRPr sz="1800">
                <a:solidFill>
                  <a:srgbClr val="000000"/>
                </a:solidFill>
              </a:defRPr>
            </a:lvl6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第二级</a:t>
            </a:r>
          </a:p>
          <a:p>
            <a:pPr lvl="3"/>
            <a:r>
              <a:rPr lang="zh-CN" altLang="en-US" dirty="0"/>
              <a:t>第三级</a:t>
            </a:r>
          </a:p>
          <a:p>
            <a:pPr lvl="4"/>
            <a:r>
              <a:rPr lang="zh-CN" altLang="en-US" dirty="0"/>
              <a:t>第四级</a:t>
            </a:r>
          </a:p>
          <a:p>
            <a:pPr lvl="5"/>
            <a:r>
              <a:rPr lang="zh-CN" altLang="en-US" dirty="0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6711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6486711" y="2200274"/>
            <a:ext cx="5183188" cy="3684588"/>
          </a:xfrm>
        </p:spPr>
        <p:txBody>
          <a:bodyPr/>
          <a:lstStyle>
            <a:lvl1pPr>
              <a:defRPr sz="2400">
                <a:solidFill>
                  <a:srgbClr val="000000"/>
                </a:solidFill>
              </a:defRPr>
            </a:lvl1pPr>
            <a:lvl3pPr>
              <a:defRPr sz="20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  <a:lvl6pPr>
              <a:defRPr sz="1800">
                <a:solidFill>
                  <a:srgbClr val="000000"/>
                </a:solidFill>
              </a:defRPr>
            </a:lvl6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第二级</a:t>
            </a:r>
          </a:p>
          <a:p>
            <a:pPr lvl="3"/>
            <a:r>
              <a:rPr lang="zh-CN" altLang="en-US" dirty="0"/>
              <a:t>第三级</a:t>
            </a:r>
          </a:p>
          <a:p>
            <a:pPr lvl="4"/>
            <a:r>
              <a:rPr lang="zh-CN" altLang="en-US" dirty="0"/>
              <a:t>第四级</a:t>
            </a:r>
          </a:p>
          <a:p>
            <a:pPr lvl="5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1714500"/>
            <a:ext cx="12192000" cy="3086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内容占位符 13"/>
          <p:cNvSpPr>
            <a:spLocks noGrp="1"/>
          </p:cNvSpPr>
          <p:nvPr>
            <p:ph sz="quarter" idx="10" hasCustomPrompt="1"/>
          </p:nvPr>
        </p:nvSpPr>
        <p:spPr>
          <a:xfrm>
            <a:off x="2199600" y="4233600"/>
            <a:ext cx="1677600" cy="28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添加副标题</a:t>
            </a:r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039200" y="4233600"/>
            <a:ext cx="2098800" cy="288000"/>
          </a:xfrm>
        </p:spPr>
        <p:txBody>
          <a:bodyPr anchor="ctr" anchorCtr="0">
            <a:normAutofit/>
          </a:bodyPr>
          <a:lstStyle>
            <a:lvl1pPr marL="0" marR="0" indent="0" algn="ct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 pitchFamily="18" charset="2"/>
              <a:buNone/>
              <a:defRPr sz="18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marL="0" marR="0" lvl="0" indent="0" algn="ct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 pitchFamily="18" charset="2"/>
              <a:buNone/>
              <a:defRPr/>
            </a:pPr>
            <a:r>
              <a:rPr lang="zh-CN" altLang="en-US" dirty="0"/>
              <a:t>添加副标题</a:t>
            </a:r>
          </a:p>
        </p:txBody>
      </p:sp>
      <p:sp>
        <p:nvSpPr>
          <p:cNvPr id="18" name="内容占位符 17"/>
          <p:cNvSpPr>
            <a:spLocks noGrp="1"/>
          </p:cNvSpPr>
          <p:nvPr>
            <p:ph sz="quarter" idx="12" hasCustomPrompt="1"/>
          </p:nvPr>
        </p:nvSpPr>
        <p:spPr>
          <a:xfrm>
            <a:off x="6303600" y="4233600"/>
            <a:ext cx="1512000" cy="288000"/>
          </a:xfrm>
        </p:spPr>
        <p:txBody>
          <a:bodyPr anchor="ctr" anchorCtr="0">
            <a:normAutofit/>
          </a:bodyPr>
          <a:lstStyle>
            <a:lvl1pPr marL="0" marR="0" indent="0" algn="ct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 pitchFamily="18" charset="2"/>
              <a:buNone/>
              <a:defRPr sz="18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marL="0" marR="0" lvl="0" indent="0" algn="ct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 pitchFamily="18" charset="2"/>
              <a:buNone/>
              <a:defRPr/>
            </a:pPr>
            <a:r>
              <a:rPr lang="zh-CN" altLang="en-US" dirty="0"/>
              <a:t>添加副标题</a:t>
            </a:r>
          </a:p>
        </p:txBody>
      </p:sp>
      <p:sp>
        <p:nvSpPr>
          <p:cNvPr id="20" name="内容占位符 19"/>
          <p:cNvSpPr>
            <a:spLocks noGrp="1"/>
          </p:cNvSpPr>
          <p:nvPr>
            <p:ph sz="quarter" idx="13" hasCustomPrompt="1"/>
          </p:nvPr>
        </p:nvSpPr>
        <p:spPr>
          <a:xfrm>
            <a:off x="7977600" y="4233600"/>
            <a:ext cx="2016000" cy="288000"/>
          </a:xfrm>
        </p:spPr>
        <p:txBody>
          <a:bodyPr anchor="ctr" anchorCtr="0">
            <a:normAutofit/>
          </a:bodyPr>
          <a:lstStyle>
            <a:lvl1pPr marL="0" marR="0" indent="0" algn="ct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 pitchFamily="18" charset="2"/>
              <a:buNone/>
              <a:defRPr sz="18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marL="0" marR="0" lvl="0" indent="0" algn="ct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 2" pitchFamily="18" charset="2"/>
              <a:buNone/>
              <a:defRPr/>
            </a:pPr>
            <a:r>
              <a:rPr lang="zh-CN" altLang="en-US" dirty="0"/>
              <a:t>添加副标题</a:t>
            </a:r>
          </a:p>
        </p:txBody>
      </p:sp>
      <p:sp>
        <p:nvSpPr>
          <p:cNvPr id="21" name="日期占位符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KSO_Shape"/>
          <p:cNvSpPr/>
          <p:nvPr>
            <p:custDataLst>
              <p:tags r:id="rId2"/>
            </p:custDataLst>
          </p:nvPr>
        </p:nvSpPr>
        <p:spPr>
          <a:xfrm>
            <a:off x="6950530" y="3981450"/>
            <a:ext cx="228600" cy="212725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2" name="KSO_Shape"/>
          <p:cNvSpPr/>
          <p:nvPr>
            <p:custDataLst>
              <p:tags r:id="rId3"/>
            </p:custDataLst>
          </p:nvPr>
        </p:nvSpPr>
        <p:spPr>
          <a:xfrm>
            <a:off x="8885648" y="3981450"/>
            <a:ext cx="228600" cy="185738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3" name="KSO_Shape"/>
          <p:cNvSpPr/>
          <p:nvPr>
            <p:custDataLst>
              <p:tags r:id="rId4"/>
            </p:custDataLst>
          </p:nvPr>
        </p:nvSpPr>
        <p:spPr>
          <a:xfrm>
            <a:off x="2969024" y="3981450"/>
            <a:ext cx="193675" cy="228600"/>
          </a:xfrm>
          <a:custGeom>
            <a:avLst/>
            <a:gdLst/>
            <a:ahLst/>
            <a:cxnLst/>
            <a:rect l="l" t="t" r="r" b="b"/>
            <a:pathLst>
              <a:path w="396520" h="469210">
                <a:moveTo>
                  <a:pt x="327445" y="314600"/>
                </a:moveTo>
                <a:cubicBezTo>
                  <a:pt x="356349" y="319254"/>
                  <a:pt x="385797" y="360745"/>
                  <a:pt x="394054" y="381803"/>
                </a:cubicBezTo>
                <a:cubicBezTo>
                  <a:pt x="402312" y="402860"/>
                  <a:pt x="388098" y="427511"/>
                  <a:pt x="376990" y="440944"/>
                </a:cubicBezTo>
                <a:cubicBezTo>
                  <a:pt x="373700" y="421882"/>
                  <a:pt x="364955" y="401443"/>
                  <a:pt x="352485" y="383463"/>
                </a:cubicBezTo>
                <a:cubicBezTo>
                  <a:pt x="332676" y="354903"/>
                  <a:pt x="307287" y="337803"/>
                  <a:pt x="287162" y="338581"/>
                </a:cubicBezTo>
                <a:cubicBezTo>
                  <a:pt x="300917" y="326499"/>
                  <a:pt x="298542" y="309947"/>
                  <a:pt x="327445" y="314600"/>
                </a:cubicBezTo>
                <a:close/>
                <a:moveTo>
                  <a:pt x="44367" y="9445"/>
                </a:moveTo>
                <a:cubicBezTo>
                  <a:pt x="65307" y="7976"/>
                  <a:pt x="88582" y="48300"/>
                  <a:pt x="98716" y="103893"/>
                </a:cubicBezTo>
                <a:cubicBezTo>
                  <a:pt x="103023" y="127522"/>
                  <a:pt x="104507" y="151694"/>
                  <a:pt x="102812" y="172874"/>
                </a:cubicBezTo>
                <a:cubicBezTo>
                  <a:pt x="96419" y="177933"/>
                  <a:pt x="92462" y="183883"/>
                  <a:pt x="93679" y="191748"/>
                </a:cubicBezTo>
                <a:cubicBezTo>
                  <a:pt x="97962" y="219449"/>
                  <a:pt x="202914" y="329063"/>
                  <a:pt x="240363" y="349244"/>
                </a:cubicBezTo>
                <a:cubicBezTo>
                  <a:pt x="253454" y="356299"/>
                  <a:pt x="265280" y="353652"/>
                  <a:pt x="275564" y="347108"/>
                </a:cubicBezTo>
                <a:lnTo>
                  <a:pt x="275884" y="347663"/>
                </a:lnTo>
                <a:cubicBezTo>
                  <a:pt x="293996" y="337193"/>
                  <a:pt x="324545" y="354625"/>
                  <a:pt x="347507" y="388530"/>
                </a:cubicBezTo>
                <a:cubicBezTo>
                  <a:pt x="360303" y="407426"/>
                  <a:pt x="369015" y="429003"/>
                  <a:pt x="371399" y="448117"/>
                </a:cubicBezTo>
                <a:cubicBezTo>
                  <a:pt x="347296" y="472826"/>
                  <a:pt x="310581" y="469765"/>
                  <a:pt x="288158" y="468159"/>
                </a:cubicBezTo>
                <a:cubicBezTo>
                  <a:pt x="253182" y="465654"/>
                  <a:pt x="-15065" y="364036"/>
                  <a:pt x="664" y="89829"/>
                </a:cubicBezTo>
                <a:cubicBezTo>
                  <a:pt x="3125" y="70964"/>
                  <a:pt x="7079" y="53749"/>
                  <a:pt x="14299" y="39550"/>
                </a:cubicBezTo>
                <a:cubicBezTo>
                  <a:pt x="20978" y="26415"/>
                  <a:pt x="30453" y="15861"/>
                  <a:pt x="44367" y="9445"/>
                </a:cubicBezTo>
                <a:close/>
                <a:moveTo>
                  <a:pt x="85842" y="6"/>
                </a:moveTo>
                <a:cubicBezTo>
                  <a:pt x="147282" y="-938"/>
                  <a:pt x="156451" y="106342"/>
                  <a:pt x="147962" y="128156"/>
                </a:cubicBezTo>
                <a:cubicBezTo>
                  <a:pt x="140696" y="146825"/>
                  <a:pt x="125598" y="157194"/>
                  <a:pt x="109217" y="167957"/>
                </a:cubicBezTo>
                <a:cubicBezTo>
                  <a:pt x="111214" y="147002"/>
                  <a:pt x="109601" y="123749"/>
                  <a:pt x="105273" y="101024"/>
                </a:cubicBezTo>
                <a:cubicBezTo>
                  <a:pt x="95931" y="51971"/>
                  <a:pt x="75887" y="14560"/>
                  <a:pt x="55177" y="5105"/>
                </a:cubicBezTo>
                <a:cubicBezTo>
                  <a:pt x="63799" y="1769"/>
                  <a:pt x="73998" y="188"/>
                  <a:pt x="85842" y="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/>
          </a:p>
        </p:txBody>
      </p:sp>
      <p:sp>
        <p:nvSpPr>
          <p:cNvPr id="15" name="KSO_Shape"/>
          <p:cNvSpPr/>
          <p:nvPr>
            <p:custDataLst>
              <p:tags r:id="rId5"/>
            </p:custDataLst>
          </p:nvPr>
        </p:nvSpPr>
        <p:spPr>
          <a:xfrm>
            <a:off x="4977907" y="3981450"/>
            <a:ext cx="228600" cy="173038"/>
          </a:xfrm>
          <a:custGeom>
            <a:avLst/>
            <a:gdLst>
              <a:gd name="connsiteX0" fmla="*/ 367281 w 529316"/>
              <a:gd name="connsiteY0" fmla="*/ 196274 h 401026"/>
              <a:gd name="connsiteX1" fmla="*/ 355293 w 529316"/>
              <a:gd name="connsiteY1" fmla="*/ 208263 h 401026"/>
              <a:gd name="connsiteX2" fmla="*/ 465090 w 529316"/>
              <a:gd name="connsiteY2" fmla="*/ 318060 h 401026"/>
              <a:gd name="connsiteX3" fmla="*/ 466739 w 529316"/>
              <a:gd name="connsiteY3" fmla="*/ 320716 h 401026"/>
              <a:gd name="connsiteX4" fmla="*/ 491723 w 529316"/>
              <a:gd name="connsiteY4" fmla="*/ 320716 h 401026"/>
              <a:gd name="connsiteX5" fmla="*/ 162035 w 529316"/>
              <a:gd name="connsiteY5" fmla="*/ 196274 h 401026"/>
              <a:gd name="connsiteX6" fmla="*/ 37593 w 529316"/>
              <a:gd name="connsiteY6" fmla="*/ 320716 h 401026"/>
              <a:gd name="connsiteX7" fmla="*/ 62577 w 529316"/>
              <a:gd name="connsiteY7" fmla="*/ 320716 h 401026"/>
              <a:gd name="connsiteX8" fmla="*/ 64225 w 529316"/>
              <a:gd name="connsiteY8" fmla="*/ 318061 h 401026"/>
              <a:gd name="connsiteX9" fmla="*/ 174023 w 529316"/>
              <a:gd name="connsiteY9" fmla="*/ 208263 h 401026"/>
              <a:gd name="connsiteX10" fmla="*/ 46349 w 529316"/>
              <a:gd name="connsiteY10" fmla="*/ 80311 h 401026"/>
              <a:gd name="connsiteX11" fmla="*/ 222791 w 529316"/>
              <a:gd name="connsiteY11" fmla="*/ 256753 h 401026"/>
              <a:gd name="connsiteX12" fmla="*/ 263500 w 529316"/>
              <a:gd name="connsiteY12" fmla="*/ 273616 h 401026"/>
              <a:gd name="connsiteX13" fmla="*/ 264659 w 529316"/>
              <a:gd name="connsiteY13" fmla="*/ 273504 h 401026"/>
              <a:gd name="connsiteX14" fmla="*/ 306525 w 529316"/>
              <a:gd name="connsiteY14" fmla="*/ 256753 h 401026"/>
              <a:gd name="connsiteX15" fmla="*/ 482968 w 529316"/>
              <a:gd name="connsiteY15" fmla="*/ 80311 h 401026"/>
              <a:gd name="connsiteX16" fmla="*/ 458990 w 529316"/>
              <a:gd name="connsiteY16" fmla="*/ 80311 h 401026"/>
              <a:gd name="connsiteX17" fmla="*/ 300904 w 529316"/>
              <a:gd name="connsiteY17" fmla="*/ 238397 h 401026"/>
              <a:gd name="connsiteX18" fmla="*/ 264659 w 529316"/>
              <a:gd name="connsiteY18" fmla="*/ 252899 h 401026"/>
              <a:gd name="connsiteX19" fmla="*/ 263656 w 529316"/>
              <a:gd name="connsiteY19" fmla="*/ 252995 h 401026"/>
              <a:gd name="connsiteX20" fmla="*/ 228412 w 529316"/>
              <a:gd name="connsiteY20" fmla="*/ 238397 h 401026"/>
              <a:gd name="connsiteX21" fmla="*/ 70326 w 529316"/>
              <a:gd name="connsiteY21" fmla="*/ 80311 h 401026"/>
              <a:gd name="connsiteX22" fmla="*/ 92015 w 529316"/>
              <a:gd name="connsiteY22" fmla="*/ 0 h 401026"/>
              <a:gd name="connsiteX23" fmla="*/ 437301 w 529316"/>
              <a:gd name="connsiteY23" fmla="*/ 0 h 401026"/>
              <a:gd name="connsiteX24" fmla="*/ 529316 w 529316"/>
              <a:gd name="connsiteY24" fmla="*/ 92015 h 401026"/>
              <a:gd name="connsiteX25" fmla="*/ 529316 w 529316"/>
              <a:gd name="connsiteY25" fmla="*/ 309011 h 401026"/>
              <a:gd name="connsiteX26" fmla="*/ 437301 w 529316"/>
              <a:gd name="connsiteY26" fmla="*/ 401026 h 401026"/>
              <a:gd name="connsiteX27" fmla="*/ 92015 w 529316"/>
              <a:gd name="connsiteY27" fmla="*/ 401026 h 401026"/>
              <a:gd name="connsiteX28" fmla="*/ 0 w 529316"/>
              <a:gd name="connsiteY28" fmla="*/ 309011 h 401026"/>
              <a:gd name="connsiteX29" fmla="*/ 0 w 529316"/>
              <a:gd name="connsiteY29" fmla="*/ 92015 h 401026"/>
              <a:gd name="connsiteX30" fmla="*/ 92015 w 529316"/>
              <a:gd name="connsiteY30" fmla="*/ 0 h 40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9316" h="401026">
                <a:moveTo>
                  <a:pt x="367281" y="196274"/>
                </a:moveTo>
                <a:lnTo>
                  <a:pt x="355293" y="208263"/>
                </a:lnTo>
                <a:lnTo>
                  <a:pt x="465090" y="318060"/>
                </a:lnTo>
                <a:cubicBezTo>
                  <a:pt x="465822" y="318792"/>
                  <a:pt x="466527" y="319541"/>
                  <a:pt x="466739" y="320716"/>
                </a:cubicBezTo>
                <a:lnTo>
                  <a:pt x="491723" y="320716"/>
                </a:lnTo>
                <a:close/>
                <a:moveTo>
                  <a:pt x="162035" y="196274"/>
                </a:moveTo>
                <a:lnTo>
                  <a:pt x="37593" y="320716"/>
                </a:lnTo>
                <a:lnTo>
                  <a:pt x="62577" y="320716"/>
                </a:lnTo>
                <a:lnTo>
                  <a:pt x="64225" y="318061"/>
                </a:lnTo>
                <a:lnTo>
                  <a:pt x="174023" y="208263"/>
                </a:lnTo>
                <a:close/>
                <a:moveTo>
                  <a:pt x="46349" y="80311"/>
                </a:moveTo>
                <a:lnTo>
                  <a:pt x="222791" y="256753"/>
                </a:lnTo>
                <a:cubicBezTo>
                  <a:pt x="234032" y="267995"/>
                  <a:pt x="248767" y="273616"/>
                  <a:pt x="263500" y="273616"/>
                </a:cubicBezTo>
                <a:cubicBezTo>
                  <a:pt x="263887" y="273616"/>
                  <a:pt x="264274" y="273611"/>
                  <a:pt x="264659" y="273504"/>
                </a:cubicBezTo>
                <a:cubicBezTo>
                  <a:pt x="279774" y="273906"/>
                  <a:pt x="294989" y="268289"/>
                  <a:pt x="306525" y="256753"/>
                </a:cubicBezTo>
                <a:lnTo>
                  <a:pt x="482968" y="80311"/>
                </a:lnTo>
                <a:lnTo>
                  <a:pt x="458990" y="80311"/>
                </a:lnTo>
                <a:lnTo>
                  <a:pt x="300904" y="238397"/>
                </a:lnTo>
                <a:cubicBezTo>
                  <a:pt x="290917" y="248385"/>
                  <a:pt x="277745" y="253247"/>
                  <a:pt x="264659" y="252899"/>
                </a:cubicBezTo>
                <a:cubicBezTo>
                  <a:pt x="264325" y="252991"/>
                  <a:pt x="263990" y="252995"/>
                  <a:pt x="263656" y="252995"/>
                </a:cubicBezTo>
                <a:cubicBezTo>
                  <a:pt x="250900" y="252995"/>
                  <a:pt x="238144" y="248128"/>
                  <a:pt x="228412" y="238397"/>
                </a:cubicBezTo>
                <a:lnTo>
                  <a:pt x="70326" y="80311"/>
                </a:lnTo>
                <a:close/>
                <a:moveTo>
                  <a:pt x="92015" y="0"/>
                </a:moveTo>
                <a:lnTo>
                  <a:pt x="437301" y="0"/>
                </a:lnTo>
                <a:cubicBezTo>
                  <a:pt x="488119" y="0"/>
                  <a:pt x="529316" y="41197"/>
                  <a:pt x="529316" y="92015"/>
                </a:cubicBezTo>
                <a:lnTo>
                  <a:pt x="529316" y="309011"/>
                </a:lnTo>
                <a:cubicBezTo>
                  <a:pt x="529316" y="359829"/>
                  <a:pt x="488119" y="401026"/>
                  <a:pt x="437301" y="401026"/>
                </a:cubicBezTo>
                <a:lnTo>
                  <a:pt x="92015" y="401026"/>
                </a:lnTo>
                <a:cubicBezTo>
                  <a:pt x="41197" y="401026"/>
                  <a:pt x="0" y="359829"/>
                  <a:pt x="0" y="309011"/>
                </a:cubicBezTo>
                <a:lnTo>
                  <a:pt x="0" y="92015"/>
                </a:lnTo>
                <a:cubicBezTo>
                  <a:pt x="0" y="41197"/>
                  <a:pt x="41197" y="0"/>
                  <a:pt x="9201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73200" y="212400"/>
            <a:ext cx="10954800" cy="795600"/>
          </a:xfrm>
        </p:spPr>
        <p:txBody>
          <a:bodyPr anchor="ctr" anchorCtr="0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pic" idx="1"/>
          </p:nvPr>
        </p:nvSpPr>
        <p:spPr>
          <a:xfrm>
            <a:off x="3466800" y="1803600"/>
            <a:ext cx="5403600" cy="2836800"/>
          </a:xfrm>
        </p:spPr>
        <p:txBody>
          <a:bodyPr anchor="ctr" anchorCtr="0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dirty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3841200" y="4986000"/>
            <a:ext cx="4561200" cy="6480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3574800" y="4798800"/>
            <a:ext cx="515022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452099" y="365125"/>
            <a:ext cx="1215216" cy="614017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509451" y="365125"/>
            <a:ext cx="9851173" cy="6140178"/>
          </a:xfrm>
        </p:spPr>
        <p:txBody>
          <a:bodyPr vert="eaVert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第二级</a:t>
            </a:r>
          </a:p>
          <a:p>
            <a:pPr lvl="3"/>
            <a:r>
              <a:rPr lang="zh-CN" altLang="en-US" dirty="0"/>
              <a:t>第三级</a:t>
            </a:r>
          </a:p>
          <a:p>
            <a:pPr lvl="4"/>
            <a:r>
              <a:rPr lang="zh-CN" altLang="en-US" dirty="0"/>
              <a:t>第四级</a:t>
            </a:r>
          </a:p>
          <a:p>
            <a:pPr lvl="5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77019" y="169863"/>
            <a:ext cx="11637963" cy="6388100"/>
          </a:xfrm>
        </p:spPr>
        <p:txBody>
          <a:bodyPr/>
          <a:lstStyle>
            <a:lvl2pPr marL="342900" indent="-342900">
              <a:buClrTx/>
              <a:buFont typeface="Arial" pitchFamily="34" charset="0"/>
              <a:buChar char="•"/>
              <a:defRPr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第二级</a:t>
            </a:r>
          </a:p>
          <a:p>
            <a:pPr lvl="3"/>
            <a:r>
              <a:rPr lang="zh-CN" altLang="en-US" dirty="0"/>
              <a:t>第三级</a:t>
            </a:r>
          </a:p>
          <a:p>
            <a:pPr lvl="4"/>
            <a:r>
              <a:rPr lang="zh-CN" altLang="en-US" dirty="0"/>
              <a:t>第四级</a:t>
            </a:r>
          </a:p>
          <a:p>
            <a:pPr lvl="5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673100" y="1133475"/>
            <a:ext cx="10954459" cy="5100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2"/>
            <a:r>
              <a:rPr lang="zh-CN" altLang="en-US" dirty="0"/>
              <a:t>第二级</a:t>
            </a:r>
          </a:p>
          <a:p>
            <a:pPr lvl="3"/>
            <a:r>
              <a:rPr lang="zh-CN" altLang="en-US" dirty="0"/>
              <a:t>第三级</a:t>
            </a:r>
          </a:p>
          <a:p>
            <a:pPr lvl="4"/>
            <a:r>
              <a:rPr lang="zh-CN" altLang="en-US" dirty="0"/>
              <a:t>第四级</a:t>
            </a:r>
          </a:p>
          <a:p>
            <a:pPr lvl="5"/>
            <a:r>
              <a:rPr lang="zh-CN" altLang="en-US" dirty="0"/>
              <a:t>第五级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731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EE07A-B1E4-4DEB-8FAE-7B570AB74CAA}" type="datetimeFigureOut">
              <a:rPr lang="zh-CN" altLang="en-US" smtClean="0"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D6CFE-61BA-47EB-855C-CA2BD6B4CC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50000"/>
        <a:buFont typeface="Wingdings 2" pitchFamily="18" charset="2"/>
        <a:buChar char=""/>
        <a:defRPr lang="zh-CN" altLang="en-US" sz="2400" kern="1200" baseline="0" dirty="0" smtClean="0">
          <a:solidFill>
            <a:srgbClr val="000000"/>
          </a:solidFill>
          <a:latin typeface="+mn-lt"/>
          <a:ea typeface="+mn-ea"/>
          <a:cs typeface="+mn-cs"/>
        </a:defRPr>
      </a:lvl1pPr>
      <a:lvl2pPr marL="0" indent="0" algn="just" defTabSz="6858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itchFamily="49" charset="-122"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57668" y="676564"/>
            <a:ext cx="5924283" cy="2037804"/>
          </a:xfrm>
        </p:spPr>
        <p:txBody>
          <a:bodyPr vert="horz"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zh-CN" altLang="en-US" sz="4900" dirty="0">
                <a:solidFill>
                  <a:schemeClr val="tx1">
                    <a:lumMod val="50000"/>
                  </a:schemeClr>
                </a:solidFill>
              </a:rPr>
              <a:t>项目七    种蛋鸡的</a:t>
            </a:r>
            <a:r>
              <a:rPr lang="zh-CN" altLang="en-US" sz="4900" dirty="0" smtClean="0">
                <a:solidFill>
                  <a:schemeClr val="tx1">
                    <a:lumMod val="50000"/>
                  </a:schemeClr>
                </a:solidFill>
              </a:rPr>
              <a:t>选育</a:t>
            </a:r>
            <a:r>
              <a:rPr lang="en-US" altLang="zh-CN" sz="49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en-US" altLang="zh-CN" sz="49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zh-CN" altLang="en-US" sz="4000" dirty="0" smtClean="0">
                <a:solidFill>
                  <a:schemeClr val="tx1">
                    <a:lumMod val="50000"/>
                  </a:schemeClr>
                </a:solidFill>
              </a:rPr>
              <a:t>任务</a:t>
            </a:r>
            <a:r>
              <a:rPr lang="en-US" altLang="zh-CN" sz="4000" dirty="0" smtClean="0">
                <a:solidFill>
                  <a:schemeClr val="tx1">
                    <a:lumMod val="50000"/>
                  </a:schemeClr>
                </a:solidFill>
              </a:rPr>
              <a:t>2 </a:t>
            </a:r>
            <a:r>
              <a:rPr lang="zh-CN" altLang="en-US" sz="4000" dirty="0" smtClean="0">
                <a:solidFill>
                  <a:schemeClr val="tx1">
                    <a:lumMod val="50000"/>
                  </a:schemeClr>
                </a:solidFill>
              </a:rPr>
              <a:t>蛋鸡体尺测量</a:t>
            </a:r>
            <a:endParaRPr lang="zh-CN" altLang="en-US" sz="40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" name="Picture 31" descr="20090913072200746"/>
          <p:cNvPicPr>
            <a:picLocks noChangeAspect="1" noChangeArrowheads="1"/>
          </p:cNvPicPr>
          <p:nvPr/>
        </p:nvPicPr>
        <p:blipFill>
          <a:blip r:embed="rId3" cstate="print"/>
          <a:srcRect l="12532" t="11679" r="20627" b="8516"/>
          <a:stretch>
            <a:fillRect/>
          </a:stretch>
        </p:blipFill>
        <p:spPr bwMode="auto">
          <a:xfrm>
            <a:off x="2633977" y="3266617"/>
            <a:ext cx="2317903" cy="268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http://pic1a.nipic.com/2008-12-09/2008129123734824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2023" y="3411054"/>
            <a:ext cx="2429690" cy="257215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3101" y="496389"/>
            <a:ext cx="10954459" cy="513541"/>
          </a:xfrm>
        </p:spPr>
        <p:txBody>
          <a:bodyPr>
            <a:no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一</a:t>
            </a:r>
            <a:r>
              <a:rPr lang="zh-CN" altLang="en-US" dirty="0" smtClean="0">
                <a:solidFill>
                  <a:schemeClr val="tx1">
                    <a:lumMod val="50000"/>
                  </a:schemeClr>
                </a:solidFill>
              </a:rPr>
              <a:t>、</a:t>
            </a:r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蛋鸡体尺测量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3100" y="1821453"/>
            <a:ext cx="10954459" cy="21496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（一）跖长：胫长，用卡尺测量从上关节至第三、四趾间的垂直距离。</a:t>
            </a:r>
          </a:p>
          <a:p>
            <a:pPr marL="0" indent="0">
              <a:buNone/>
            </a:pP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（二）胫围：胫骨中部的周长</a:t>
            </a:r>
          </a:p>
          <a:p>
            <a:pPr marL="0" indent="0">
              <a:buNone/>
            </a:pP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（三）胸角：用胸角器度量胸骨前端的角度大小</a:t>
            </a:r>
            <a:r>
              <a:rPr lang="zh-CN" altLang="en-US" sz="2800" b="1" dirty="0" smtClean="0">
                <a:solidFill>
                  <a:schemeClr val="tx1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。</a:t>
            </a:r>
            <a:endParaRPr lang="zh-CN" altLang="en-US" sz="2800" b="1" dirty="0">
              <a:solidFill>
                <a:schemeClr val="tx1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176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3101" y="496389"/>
            <a:ext cx="10954459" cy="513541"/>
          </a:xfrm>
        </p:spPr>
        <p:txBody>
          <a:bodyPr>
            <a:no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一</a:t>
            </a:r>
            <a:r>
              <a:rPr lang="zh-CN" altLang="en-US" dirty="0" smtClean="0">
                <a:solidFill>
                  <a:schemeClr val="tx1">
                    <a:lumMod val="50000"/>
                  </a:schemeClr>
                </a:solidFill>
              </a:rPr>
              <a:t>、</a:t>
            </a:r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蛋鸡体尺测量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3101" y="1873704"/>
            <a:ext cx="10954459" cy="32817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2800" b="1" dirty="0" smtClean="0">
                <a:solidFill>
                  <a:schemeClr val="tx1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（</a:t>
            </a: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四）体斜长：用皮尺量锁骨前上关节至坐骨结节间距离。</a:t>
            </a:r>
            <a:endParaRPr lang="en-US" altLang="zh-CN" sz="2800" b="1" dirty="0">
              <a:solidFill>
                <a:schemeClr val="tx1">
                  <a:lumMod val="50000"/>
                </a:schemeClr>
              </a:solidFill>
              <a:latin typeface="华文楷体" pitchFamily="2" charset="-122"/>
              <a:ea typeface="华文楷体" pitchFamily="2" charset="-122"/>
            </a:endParaRPr>
          </a:p>
          <a:p>
            <a:pPr marL="0" indent="0">
              <a:buNone/>
            </a:pP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（五）胸宽：用卡尺测量两肩关节间的距离。</a:t>
            </a:r>
          </a:p>
          <a:p>
            <a:pPr marL="0" indent="0">
              <a:buNone/>
            </a:pP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（六）胸深：用卡尺测量第一胸椎至胸骨前缘间的距离。</a:t>
            </a:r>
          </a:p>
          <a:p>
            <a:pPr marL="0" indent="0">
              <a:buNone/>
            </a:pP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（七）胸骨长：龙骨长，用皮尺测量体表龙骨突前端到龙骨末端的距离。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yangji.com/file/upload/201307/24/14-06-13-85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7"/>
          <a:stretch/>
        </p:blipFill>
        <p:spPr bwMode="auto">
          <a:xfrm>
            <a:off x="2386874" y="1210492"/>
            <a:ext cx="7279640" cy="480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194268" y="544677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50000"/>
                  </a:schemeClr>
                </a:solidFill>
                <a:latin typeface="华文楷体" pitchFamily="2" charset="-122"/>
                <a:ea typeface="华文楷体" pitchFamily="2" charset="-122"/>
              </a:rPr>
              <a:t>鸡的解剖图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02142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13602" y="396799"/>
            <a:ext cx="1427162" cy="657619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胫长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8431" y="1465671"/>
            <a:ext cx="8447405" cy="443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95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28582" y="408546"/>
            <a:ext cx="1284287" cy="686194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胫围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7384" y="1094740"/>
            <a:ext cx="6356985" cy="475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03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26777" y="412900"/>
            <a:ext cx="1298574" cy="571894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胸角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989" y="1094014"/>
            <a:ext cx="4215765" cy="31534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675" y="3465195"/>
            <a:ext cx="2470150" cy="31877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746" y="927100"/>
            <a:ext cx="3616008" cy="322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08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84385" y="461150"/>
            <a:ext cx="1998662" cy="796011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体斜长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1041" t="14543" b="15623"/>
          <a:stretch/>
        </p:blipFill>
        <p:spPr>
          <a:xfrm>
            <a:off x="5782491" y="1532708"/>
            <a:ext cx="5853439" cy="3701144"/>
          </a:xfrm>
          <a:prstGeom prst="rect">
            <a:avLst/>
          </a:prstGeom>
        </p:spPr>
      </p:pic>
      <p:pic>
        <p:nvPicPr>
          <p:cNvPr id="6" name="内容占位符 3"/>
          <p:cNvPicPr>
            <a:picLocks noChangeAspect="1"/>
          </p:cNvPicPr>
          <p:nvPr/>
        </p:nvPicPr>
        <p:blipFill rotWithShape="1">
          <a:blip r:embed="rId2"/>
          <a:srcRect r="52296" b="16818"/>
          <a:stretch/>
        </p:blipFill>
        <p:spPr>
          <a:xfrm>
            <a:off x="513036" y="1416504"/>
            <a:ext cx="4938531" cy="38173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7579" y="467150"/>
            <a:ext cx="1970087" cy="614756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胸围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4751" y="1262652"/>
            <a:ext cx="6136277" cy="43524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8749" y="761879"/>
            <a:ext cx="2341562" cy="571894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胸宽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8554" y="1477827"/>
            <a:ext cx="5051607" cy="37641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55823" y="443473"/>
            <a:ext cx="1927224" cy="686193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胸深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384"/>
          <a:stretch/>
        </p:blipFill>
        <p:spPr>
          <a:xfrm>
            <a:off x="516890" y="1299845"/>
            <a:ext cx="5132070" cy="38643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b="20675"/>
          <a:stretch/>
        </p:blipFill>
        <p:spPr>
          <a:xfrm>
            <a:off x="5736046" y="1326469"/>
            <a:ext cx="6154420" cy="381108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82701" y="553554"/>
            <a:ext cx="3398837" cy="600469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50000"/>
                  </a:schemeClr>
                </a:solidFill>
              </a:rPr>
              <a:t>龙骨长（胸骨长</a:t>
            </a:r>
            <a:r>
              <a:rPr lang="zh-CN" altLang="en-US" dirty="0"/>
              <a:t>）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195" y="1571625"/>
            <a:ext cx="5050790" cy="37604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b="12540"/>
          <a:stretch/>
        </p:blipFill>
        <p:spPr>
          <a:xfrm>
            <a:off x="5856968" y="1555776"/>
            <a:ext cx="5708015" cy="37763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185" y="495935"/>
            <a:ext cx="10926445" cy="497649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4145756"/>
  <p:tag name="MH_LIBRARY" val="CONTENTS"/>
  <p:tag name="MH_TYPE" val="OTHERS"/>
  <p:tag name="ID" val="5458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4145756"/>
  <p:tag name="MH_LIBRARY" val="CONTENTS"/>
  <p:tag name="MH_TYPE" val="OTHERS"/>
  <p:tag name="ID" val="54582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4152641"/>
  <p:tag name="MH_LIBRARY" val="GRAPHIC"/>
  <p:tag name="MH_ORDER" val="Rectangle 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4152641"/>
  <p:tag name="MH_LIBRARY" val="GRAPHIC"/>
  <p:tag name="MH_ORDER" val="Shape"/>
  <p:tag name="KSO_WM_TAG_VERSION" val="1.0"/>
  <p:tag name="KSO_WM_BEAUTIFY_FLAG" val="#wm#"/>
  <p:tag name="KSO_WM_UNIT_TYPE" val="i"/>
  <p:tag name="KSO_WM_UNIT_ID" val="279*i*1"/>
  <p:tag name="KSO_WM_TEMPLATE_CATEGORY" val="custom"/>
  <p:tag name="KSO_WM_TEMPLATE_INDEX" val="16013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4152641"/>
  <p:tag name="MH_LIBRARY" val="GRAPHIC"/>
  <p:tag name="MH_ORDER" val="Shape"/>
  <p:tag name="KSO_WM_UNIT_INDEX" val="4"/>
  <p:tag name="KSO_WM_UNIT_CLEAR" val="1"/>
  <p:tag name="KSO_WM_UNIT_LAYERLEVEL" val="1"/>
  <p:tag name="KSO_WM_UNIT_VALUE" val="0"/>
  <p:tag name="KSO_WM_UNIT_ISCONTENTSTITLE" val="0"/>
  <p:tag name="KSO_WM_UNIT_HIGHLIGHT" val="0"/>
  <p:tag name="KSO_WM_UNIT_COMPATIBLE" val="0"/>
  <p:tag name="KSO_WM_TAG_VERSION" val="1.0"/>
  <p:tag name="KSO_WM_BEAUTIFY_FLAG" val="#wm#"/>
  <p:tag name="KSO_WM_UNIT_TYPE" val="i"/>
  <p:tag name="KSO_WM_UNIT_ID" val="279*i*2"/>
  <p:tag name="KSO_WM_TEMPLATE_CATEGORY" val="custom"/>
  <p:tag name="KSO_WM_TEMPLATE_INDEX" val="1601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4152641"/>
  <p:tag name="MH_LIBRARY" val="GRAPHIC"/>
  <p:tag name="MH_ORDER" val="Shape"/>
  <p:tag name="KSO_WM_TAG_VERSION" val="1.0"/>
  <p:tag name="KSO_WM_BEAUTIFY_FLAG" val="#wm#"/>
  <p:tag name="KSO_WM_UNIT_TYPE" val="i"/>
  <p:tag name="KSO_WM_UNIT_ID" val="279*i*3"/>
  <p:tag name="KSO_WM_TEMPLATE_CATEGORY" val="custom"/>
  <p:tag name="KSO_WM_TEMPLATE_INDEX" val="16013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4152641"/>
  <p:tag name="MH_LIBRARY" val="GRAPHIC"/>
  <p:tag name="MH_ORDER" val="Shape"/>
  <p:tag name="KSO_WM_TAG_VERSION" val="1.0"/>
  <p:tag name="KSO_WM_BEAUTIFY_FLAG" val="#wm#"/>
  <p:tag name="KSO_WM_UNIT_TYPE" val="i"/>
  <p:tag name="KSO_WM_UNIT_ID" val="279*i*4"/>
  <p:tag name="KSO_WM_TEMPLATE_CATEGORY" val="custom"/>
  <p:tag name="KSO_WM_TEMPLATE_INDEX" val="1601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37"/>
</p:tagLst>
</file>

<file path=ppt/theme/theme1.xml><?xml version="1.0" encoding="utf-8"?>
<a:theme xmlns:a="http://schemas.openxmlformats.org/drawingml/2006/main" name="1_A000120140530A99PPBG">
  <a:themeElements>
    <a:clrScheme name="abc">
      <a:dk1>
        <a:srgbClr val="4D4D4D"/>
      </a:dk1>
      <a:lt1>
        <a:srgbClr val="FFFFFF"/>
      </a:lt1>
      <a:dk2>
        <a:srgbClr val="FFFFFF"/>
      </a:dk2>
      <a:lt2>
        <a:srgbClr val="4D4D4D"/>
      </a:lt2>
      <a:accent1>
        <a:srgbClr val="946A7D"/>
      </a:accent1>
      <a:accent2>
        <a:srgbClr val="B99179"/>
      </a:accent2>
      <a:accent3>
        <a:srgbClr val="9994A6"/>
      </a:accent3>
      <a:accent4>
        <a:srgbClr val="898CC1"/>
      </a:accent4>
      <a:accent5>
        <a:srgbClr val="626FCC"/>
      </a:accent5>
      <a:accent6>
        <a:srgbClr val="4DA98A"/>
      </a:accent6>
      <a:hlink>
        <a:srgbClr val="00AEF0"/>
      </a:hlink>
      <a:folHlink>
        <a:srgbClr val="AFB2B4"/>
      </a:folHlink>
    </a:clrScheme>
    <a:fontScheme name="自定义 10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itchFamily="34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166</Words>
  <Application>Microsoft Office PowerPoint</Application>
  <PresentationFormat>宽屏</PresentationFormat>
  <Paragraphs>19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黑体</vt:lpstr>
      <vt:lpstr>华文楷体</vt:lpstr>
      <vt:lpstr>宋体</vt:lpstr>
      <vt:lpstr>幼圆</vt:lpstr>
      <vt:lpstr>Arial</vt:lpstr>
      <vt:lpstr>Calibri</vt:lpstr>
      <vt:lpstr>Wingdings 2</vt:lpstr>
      <vt:lpstr>1_A000120140530A99PPBG</vt:lpstr>
      <vt:lpstr>项目七    种蛋鸡的选育 任务2 蛋鸡体尺测量</vt:lpstr>
      <vt:lpstr>一、蛋鸡体尺测量</vt:lpstr>
      <vt:lpstr>一、蛋鸡体尺测量</vt:lpstr>
      <vt:lpstr>PowerPoint 演示文稿</vt:lpstr>
      <vt:lpstr>胫长</vt:lpstr>
      <vt:lpstr>胫围</vt:lpstr>
      <vt:lpstr>胸角</vt:lpstr>
      <vt:lpstr>体斜长</vt:lpstr>
      <vt:lpstr>胸围</vt:lpstr>
      <vt:lpstr>胸宽</vt:lpstr>
      <vt:lpstr>胸深</vt:lpstr>
      <vt:lpstr>龙骨长（胸骨长）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FKL</cp:lastModifiedBy>
  <cp:revision>117</cp:revision>
  <dcterms:created xsi:type="dcterms:W3CDTF">2016-05-17T20:20:00Z</dcterms:created>
  <dcterms:modified xsi:type="dcterms:W3CDTF">2021-10-17T13:05:14Z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